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tags/tag15.xml" ContentType="application/vnd.openxmlformats-officedocument.presentationml.tags+xml"/>
  <Override PartName="/ppt/notesSlides/notesSlide7.xml" ContentType="application/vnd.openxmlformats-officedocument.presentationml.notesSlide+xml"/>
  <Override PartName="/ppt/tags/tag16.xml" ContentType="application/vnd.openxmlformats-officedocument.presentationml.tags+xml"/>
  <Override PartName="/ppt/notesSlides/notesSlide8.xml" ContentType="application/vnd.openxmlformats-officedocument.presentationml.notesSlide+xml"/>
  <Override PartName="/ppt/tags/tag17.xml" ContentType="application/vnd.openxmlformats-officedocument.presentationml.tags+xml"/>
  <Override PartName="/ppt/notesSlides/notesSlide9.xml" ContentType="application/vnd.openxmlformats-officedocument.presentationml.notesSlide+xml"/>
  <Override PartName="/ppt/tags/tag18.xml" ContentType="application/vnd.openxmlformats-officedocument.presentationml.tags+xml"/>
  <Override PartName="/ppt/notesSlides/notesSlide10.xml" ContentType="application/vnd.openxmlformats-officedocument.presentationml.notesSlide+xml"/>
  <Override PartName="/ppt/tags/tag19.xml" ContentType="application/vnd.openxmlformats-officedocument.presentationml.tags+xml"/>
  <Override PartName="/ppt/notesSlides/notesSlide11.xml" ContentType="application/vnd.openxmlformats-officedocument.presentationml.notesSlide+xml"/>
  <Override PartName="/ppt/tags/tag20.xml" ContentType="application/vnd.openxmlformats-officedocument.presentationml.tags+xml"/>
  <Override PartName="/ppt/notesSlides/notesSlide12.xml" ContentType="application/vnd.openxmlformats-officedocument.presentationml.notesSlide+xml"/>
  <Override PartName="/ppt/tags/tag21.xml" ContentType="application/vnd.openxmlformats-officedocument.presentationml.tags+xml"/>
  <Override PartName="/ppt/notesSlides/notesSlide13.xml" ContentType="application/vnd.openxmlformats-officedocument.presentationml.notesSlide+xml"/>
  <Override PartName="/ppt/tags/tag22.xml" ContentType="application/vnd.openxmlformats-officedocument.presentationml.tags+xml"/>
  <Override PartName="/ppt/notesSlides/notesSlide14.xml" ContentType="application/vnd.openxmlformats-officedocument.presentationml.notesSlide+xml"/>
  <Override PartName="/ppt/tags/tag23.xml" ContentType="application/vnd.openxmlformats-officedocument.presentationml.tags+xml"/>
  <Override PartName="/ppt/notesSlides/notesSlide15.xml" ContentType="application/vnd.openxmlformats-officedocument.presentationml.notesSlide+xml"/>
  <Override PartName="/ppt/tags/tag24.xml" ContentType="application/vnd.openxmlformats-officedocument.presentationml.tags+xml"/>
  <Override PartName="/ppt/notesSlides/notesSlide16.xml" ContentType="application/vnd.openxmlformats-officedocument.presentationml.notesSlide+xml"/>
  <Override PartName="/ppt/tags/tag25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9" r:id="rId4"/>
  </p:sldMasterIdLst>
  <p:notesMasterIdLst>
    <p:notesMasterId r:id="rId30"/>
  </p:notesMasterIdLst>
  <p:handoutMasterIdLst>
    <p:handoutMasterId r:id="rId31"/>
  </p:handoutMasterIdLst>
  <p:sldIdLst>
    <p:sldId id="287" r:id="rId5"/>
    <p:sldId id="304" r:id="rId6"/>
    <p:sldId id="269" r:id="rId7"/>
    <p:sldId id="308" r:id="rId8"/>
    <p:sldId id="294" r:id="rId9"/>
    <p:sldId id="292" r:id="rId10"/>
    <p:sldId id="276" r:id="rId11"/>
    <p:sldId id="317" r:id="rId12"/>
    <p:sldId id="316" r:id="rId13"/>
    <p:sldId id="319" r:id="rId14"/>
    <p:sldId id="315" r:id="rId15"/>
    <p:sldId id="320" r:id="rId16"/>
    <p:sldId id="322" r:id="rId17"/>
    <p:sldId id="321" r:id="rId18"/>
    <p:sldId id="333" r:id="rId19"/>
    <p:sldId id="325" r:id="rId20"/>
    <p:sldId id="326" r:id="rId21"/>
    <p:sldId id="309" r:id="rId22"/>
    <p:sldId id="310" r:id="rId23"/>
    <p:sldId id="329" r:id="rId24"/>
    <p:sldId id="330" r:id="rId25"/>
    <p:sldId id="331" r:id="rId26"/>
    <p:sldId id="332" r:id="rId27"/>
    <p:sldId id="334" r:id="rId28"/>
    <p:sldId id="284" r:id="rId29"/>
  </p:sldIdLst>
  <p:sldSz cx="9144000" cy="6858000" type="screen4x3"/>
  <p:notesSz cx="7010400" cy="92964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AE49FE-D42D-4E17-829A-529C466D46A5}" v="3" dt="2024-09-09T16:31:22.6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87" autoAdjust="0"/>
    <p:restoredTop sz="94652" autoAdjust="0"/>
  </p:normalViewPr>
  <p:slideViewPr>
    <p:cSldViewPr>
      <p:cViewPr varScale="1">
        <p:scale>
          <a:sx n="89" d="100"/>
          <a:sy n="89" d="100"/>
        </p:scale>
        <p:origin x="742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12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193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gs" Target="tags/tag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lessandro, Philip" userId="447fdb96-4c0b-4cc2-90d9-c69e7454a533" providerId="ADAL" clId="{B0AE49FE-D42D-4E17-829A-529C466D46A5}"/>
    <pc:docChg chg="undo custSel modSld">
      <pc:chgData name="Dalessandro, Philip" userId="447fdb96-4c0b-4cc2-90d9-c69e7454a533" providerId="ADAL" clId="{B0AE49FE-D42D-4E17-829A-529C466D46A5}" dt="2024-09-09T16:31:22.669" v="154" actId="113"/>
      <pc:docMkLst>
        <pc:docMk/>
      </pc:docMkLst>
      <pc:sldChg chg="modSp mod">
        <pc:chgData name="Dalessandro, Philip" userId="447fdb96-4c0b-4cc2-90d9-c69e7454a533" providerId="ADAL" clId="{B0AE49FE-D42D-4E17-829A-529C466D46A5}" dt="2024-09-09T15:19:30.616" v="6" actId="113"/>
        <pc:sldMkLst>
          <pc:docMk/>
          <pc:sldMk cId="0" sldId="269"/>
        </pc:sldMkLst>
        <pc:spChg chg="mod">
          <ac:chgData name="Dalessandro, Philip" userId="447fdb96-4c0b-4cc2-90d9-c69e7454a533" providerId="ADAL" clId="{B0AE49FE-D42D-4E17-829A-529C466D46A5}" dt="2024-09-09T15:19:30.616" v="6" actId="113"/>
          <ac:spMkLst>
            <pc:docMk/>
            <pc:sldMk cId="0" sldId="269"/>
            <ac:spMk id="2" creationId="{00000000-0000-0000-0000-000000000000}"/>
          </ac:spMkLst>
        </pc:spChg>
      </pc:sldChg>
      <pc:sldChg chg="modSp mod">
        <pc:chgData name="Dalessandro, Philip" userId="447fdb96-4c0b-4cc2-90d9-c69e7454a533" providerId="ADAL" clId="{B0AE49FE-D42D-4E17-829A-529C466D46A5}" dt="2024-09-09T15:17:32.022" v="3" actId="113"/>
        <pc:sldMkLst>
          <pc:docMk/>
          <pc:sldMk cId="0" sldId="276"/>
        </pc:sldMkLst>
        <pc:spChg chg="mod">
          <ac:chgData name="Dalessandro, Philip" userId="447fdb96-4c0b-4cc2-90d9-c69e7454a533" providerId="ADAL" clId="{B0AE49FE-D42D-4E17-829A-529C466D46A5}" dt="2024-09-09T15:17:32.022" v="3" actId="113"/>
          <ac:spMkLst>
            <pc:docMk/>
            <pc:sldMk cId="0" sldId="276"/>
            <ac:spMk id="2" creationId="{00000000-0000-0000-0000-000000000000}"/>
          </ac:spMkLst>
        </pc:spChg>
      </pc:sldChg>
      <pc:sldChg chg="modSp">
        <pc:chgData name="Dalessandro, Philip" userId="447fdb96-4c0b-4cc2-90d9-c69e7454a533" providerId="ADAL" clId="{B0AE49FE-D42D-4E17-829A-529C466D46A5}" dt="2024-09-09T16:31:22.669" v="154" actId="113"/>
        <pc:sldMkLst>
          <pc:docMk/>
          <pc:sldMk cId="0" sldId="284"/>
        </pc:sldMkLst>
        <pc:spChg chg="mod">
          <ac:chgData name="Dalessandro, Philip" userId="447fdb96-4c0b-4cc2-90d9-c69e7454a533" providerId="ADAL" clId="{B0AE49FE-D42D-4E17-829A-529C466D46A5}" dt="2024-09-09T16:31:22.669" v="154" actId="113"/>
          <ac:spMkLst>
            <pc:docMk/>
            <pc:sldMk cId="0" sldId="284"/>
            <ac:spMk id="2" creationId="{00000000-0000-0000-0000-000000000000}"/>
          </ac:spMkLst>
        </pc:spChg>
      </pc:sldChg>
      <pc:sldChg chg="modSp mod">
        <pc:chgData name="Dalessandro, Philip" userId="447fdb96-4c0b-4cc2-90d9-c69e7454a533" providerId="ADAL" clId="{B0AE49FE-D42D-4E17-829A-529C466D46A5}" dt="2024-09-09T16:00:08.596" v="19" actId="14100"/>
        <pc:sldMkLst>
          <pc:docMk/>
          <pc:sldMk cId="182542322" sldId="294"/>
        </pc:sldMkLst>
        <pc:spChg chg="mod">
          <ac:chgData name="Dalessandro, Philip" userId="447fdb96-4c0b-4cc2-90d9-c69e7454a533" providerId="ADAL" clId="{B0AE49FE-D42D-4E17-829A-529C466D46A5}" dt="2024-09-09T16:00:08.596" v="19" actId="14100"/>
          <ac:spMkLst>
            <pc:docMk/>
            <pc:sldMk cId="182542322" sldId="294"/>
            <ac:spMk id="6" creationId="{00000000-0000-0000-0000-000000000000}"/>
          </ac:spMkLst>
        </pc:spChg>
      </pc:sldChg>
      <pc:sldChg chg="modSp mod">
        <pc:chgData name="Dalessandro, Philip" userId="447fdb96-4c0b-4cc2-90d9-c69e7454a533" providerId="ADAL" clId="{B0AE49FE-D42D-4E17-829A-529C466D46A5}" dt="2024-09-09T15:18:41.066" v="5" actId="113"/>
        <pc:sldMkLst>
          <pc:docMk/>
          <pc:sldMk cId="2116387745" sldId="304"/>
        </pc:sldMkLst>
        <pc:spChg chg="mod">
          <ac:chgData name="Dalessandro, Philip" userId="447fdb96-4c0b-4cc2-90d9-c69e7454a533" providerId="ADAL" clId="{B0AE49FE-D42D-4E17-829A-529C466D46A5}" dt="2024-09-09T15:18:41.066" v="5" actId="113"/>
          <ac:spMkLst>
            <pc:docMk/>
            <pc:sldMk cId="2116387745" sldId="304"/>
            <ac:spMk id="2" creationId="{E19D98D4-22D7-40EE-8B04-C7BF297C41A3}"/>
          </ac:spMkLst>
        </pc:spChg>
      </pc:sldChg>
      <pc:sldChg chg="modSp mod">
        <pc:chgData name="Dalessandro, Philip" userId="447fdb96-4c0b-4cc2-90d9-c69e7454a533" providerId="ADAL" clId="{B0AE49FE-D42D-4E17-829A-529C466D46A5}" dt="2024-09-09T15:18:20.394" v="4" actId="113"/>
        <pc:sldMkLst>
          <pc:docMk/>
          <pc:sldMk cId="715965000" sldId="308"/>
        </pc:sldMkLst>
        <pc:spChg chg="mod">
          <ac:chgData name="Dalessandro, Philip" userId="447fdb96-4c0b-4cc2-90d9-c69e7454a533" providerId="ADAL" clId="{B0AE49FE-D42D-4E17-829A-529C466D46A5}" dt="2024-09-09T15:18:20.394" v="4" actId="113"/>
          <ac:spMkLst>
            <pc:docMk/>
            <pc:sldMk cId="715965000" sldId="308"/>
            <ac:spMk id="5" creationId="{00000000-0000-0000-0000-000000000000}"/>
          </ac:spMkLst>
        </pc:spChg>
      </pc:sldChg>
      <pc:sldChg chg="modSp mod">
        <pc:chgData name="Dalessandro, Philip" userId="447fdb96-4c0b-4cc2-90d9-c69e7454a533" providerId="ADAL" clId="{B0AE49FE-D42D-4E17-829A-529C466D46A5}" dt="2024-09-09T16:22:32.752" v="126" actId="113"/>
        <pc:sldMkLst>
          <pc:docMk/>
          <pc:sldMk cId="310120505" sldId="309"/>
        </pc:sldMkLst>
        <pc:spChg chg="mod">
          <ac:chgData name="Dalessandro, Philip" userId="447fdb96-4c0b-4cc2-90d9-c69e7454a533" providerId="ADAL" clId="{B0AE49FE-D42D-4E17-829A-529C466D46A5}" dt="2024-09-09T16:22:32.752" v="126" actId="113"/>
          <ac:spMkLst>
            <pc:docMk/>
            <pc:sldMk cId="310120505" sldId="309"/>
            <ac:spMk id="5" creationId="{00000000-0000-0000-0000-000000000000}"/>
          </ac:spMkLst>
        </pc:spChg>
        <pc:spChg chg="mod">
          <ac:chgData name="Dalessandro, Philip" userId="447fdb96-4c0b-4cc2-90d9-c69e7454a533" providerId="ADAL" clId="{B0AE49FE-D42D-4E17-829A-529C466D46A5}" dt="2024-09-09T16:22:25.856" v="125" actId="1038"/>
          <ac:spMkLst>
            <pc:docMk/>
            <pc:sldMk cId="310120505" sldId="309"/>
            <ac:spMk id="8" creationId="{00000000-0000-0000-0000-000000000000}"/>
          </ac:spMkLst>
        </pc:spChg>
      </pc:sldChg>
      <pc:sldChg chg="modSp mod">
        <pc:chgData name="Dalessandro, Philip" userId="447fdb96-4c0b-4cc2-90d9-c69e7454a533" providerId="ADAL" clId="{B0AE49FE-D42D-4E17-829A-529C466D46A5}" dt="2024-09-09T16:26:34.480" v="132" actId="113"/>
        <pc:sldMkLst>
          <pc:docMk/>
          <pc:sldMk cId="190332591" sldId="310"/>
        </pc:sldMkLst>
        <pc:spChg chg="mod">
          <ac:chgData name="Dalessandro, Philip" userId="447fdb96-4c0b-4cc2-90d9-c69e7454a533" providerId="ADAL" clId="{B0AE49FE-D42D-4E17-829A-529C466D46A5}" dt="2024-09-09T16:26:34.480" v="132" actId="113"/>
          <ac:spMkLst>
            <pc:docMk/>
            <pc:sldMk cId="190332591" sldId="310"/>
            <ac:spMk id="5" creationId="{00000000-0000-0000-0000-000000000000}"/>
          </ac:spMkLst>
        </pc:spChg>
        <pc:spChg chg="mod">
          <ac:chgData name="Dalessandro, Philip" userId="447fdb96-4c0b-4cc2-90d9-c69e7454a533" providerId="ADAL" clId="{B0AE49FE-D42D-4E17-829A-529C466D46A5}" dt="2024-09-09T16:22:46.275" v="131" actId="1038"/>
          <ac:spMkLst>
            <pc:docMk/>
            <pc:sldMk cId="190332591" sldId="310"/>
            <ac:spMk id="8" creationId="{00000000-0000-0000-0000-000000000000}"/>
          </ac:spMkLst>
        </pc:spChg>
      </pc:sldChg>
      <pc:sldChg chg="modSp mod">
        <pc:chgData name="Dalessandro, Philip" userId="447fdb96-4c0b-4cc2-90d9-c69e7454a533" providerId="ADAL" clId="{B0AE49FE-D42D-4E17-829A-529C466D46A5}" dt="2024-09-09T16:05:47.759" v="48" actId="1038"/>
        <pc:sldMkLst>
          <pc:docMk/>
          <pc:sldMk cId="2112385971" sldId="315"/>
        </pc:sldMkLst>
        <pc:spChg chg="mod">
          <ac:chgData name="Dalessandro, Philip" userId="447fdb96-4c0b-4cc2-90d9-c69e7454a533" providerId="ADAL" clId="{B0AE49FE-D42D-4E17-829A-529C466D46A5}" dt="2024-09-09T16:04:50.440" v="43" actId="113"/>
          <ac:spMkLst>
            <pc:docMk/>
            <pc:sldMk cId="2112385971" sldId="315"/>
            <ac:spMk id="5" creationId="{00000000-0000-0000-0000-000000000000}"/>
          </ac:spMkLst>
        </pc:spChg>
        <pc:spChg chg="mod">
          <ac:chgData name="Dalessandro, Philip" userId="447fdb96-4c0b-4cc2-90d9-c69e7454a533" providerId="ADAL" clId="{B0AE49FE-D42D-4E17-829A-529C466D46A5}" dt="2024-09-09T16:05:05.520" v="46" actId="1038"/>
          <ac:spMkLst>
            <pc:docMk/>
            <pc:sldMk cId="2112385971" sldId="315"/>
            <ac:spMk id="8" creationId="{00000000-0000-0000-0000-000000000000}"/>
          </ac:spMkLst>
        </pc:spChg>
        <pc:spChg chg="mod">
          <ac:chgData name="Dalessandro, Philip" userId="447fdb96-4c0b-4cc2-90d9-c69e7454a533" providerId="ADAL" clId="{B0AE49FE-D42D-4E17-829A-529C466D46A5}" dt="2024-09-09T16:05:47.759" v="48" actId="1038"/>
          <ac:spMkLst>
            <pc:docMk/>
            <pc:sldMk cId="2112385971" sldId="315"/>
            <ac:spMk id="35" creationId="{F1F55328-D2ED-4C4A-BE8F-B173D588261F}"/>
          </ac:spMkLst>
        </pc:spChg>
      </pc:sldChg>
      <pc:sldChg chg="modSp mod">
        <pc:chgData name="Dalessandro, Philip" userId="447fdb96-4c0b-4cc2-90d9-c69e7454a533" providerId="ADAL" clId="{B0AE49FE-D42D-4E17-829A-529C466D46A5}" dt="2024-09-09T16:01:51.232" v="38" actId="113"/>
        <pc:sldMkLst>
          <pc:docMk/>
          <pc:sldMk cId="2655510464" sldId="316"/>
        </pc:sldMkLst>
        <pc:spChg chg="mod">
          <ac:chgData name="Dalessandro, Philip" userId="447fdb96-4c0b-4cc2-90d9-c69e7454a533" providerId="ADAL" clId="{B0AE49FE-D42D-4E17-829A-529C466D46A5}" dt="2024-09-09T16:01:51.232" v="38" actId="113"/>
          <ac:spMkLst>
            <pc:docMk/>
            <pc:sldMk cId="2655510464" sldId="316"/>
            <ac:spMk id="5" creationId="{00000000-0000-0000-0000-000000000000}"/>
          </ac:spMkLst>
        </pc:spChg>
        <pc:spChg chg="mod">
          <ac:chgData name="Dalessandro, Philip" userId="447fdb96-4c0b-4cc2-90d9-c69e7454a533" providerId="ADAL" clId="{B0AE49FE-D42D-4E17-829A-529C466D46A5}" dt="2024-09-09T16:01:39.448" v="37" actId="1038"/>
          <ac:spMkLst>
            <pc:docMk/>
            <pc:sldMk cId="2655510464" sldId="316"/>
            <ac:spMk id="8" creationId="{00000000-0000-0000-0000-000000000000}"/>
          </ac:spMkLst>
        </pc:spChg>
      </pc:sldChg>
      <pc:sldChg chg="modSp mod">
        <pc:chgData name="Dalessandro, Philip" userId="447fdb96-4c0b-4cc2-90d9-c69e7454a533" providerId="ADAL" clId="{B0AE49FE-D42D-4E17-829A-529C466D46A5}" dt="2024-09-09T16:01:26.367" v="35" actId="113"/>
        <pc:sldMkLst>
          <pc:docMk/>
          <pc:sldMk cId="4071845254" sldId="317"/>
        </pc:sldMkLst>
        <pc:spChg chg="mod">
          <ac:chgData name="Dalessandro, Philip" userId="447fdb96-4c0b-4cc2-90d9-c69e7454a533" providerId="ADAL" clId="{B0AE49FE-D42D-4E17-829A-529C466D46A5}" dt="2024-09-09T16:01:26.367" v="35" actId="113"/>
          <ac:spMkLst>
            <pc:docMk/>
            <pc:sldMk cId="4071845254" sldId="317"/>
            <ac:spMk id="2" creationId="{00000000-0000-0000-0000-000000000000}"/>
          </ac:spMkLst>
        </pc:spChg>
        <pc:spChg chg="mod">
          <ac:chgData name="Dalessandro, Philip" userId="447fdb96-4c0b-4cc2-90d9-c69e7454a533" providerId="ADAL" clId="{B0AE49FE-D42D-4E17-829A-529C466D46A5}" dt="2024-09-09T16:01:05.336" v="34" actId="1037"/>
          <ac:spMkLst>
            <pc:docMk/>
            <pc:sldMk cId="4071845254" sldId="317"/>
            <ac:spMk id="8" creationId="{00000000-0000-0000-0000-000000000000}"/>
          </ac:spMkLst>
        </pc:spChg>
        <pc:spChg chg="mod">
          <ac:chgData name="Dalessandro, Philip" userId="447fdb96-4c0b-4cc2-90d9-c69e7454a533" providerId="ADAL" clId="{B0AE49FE-D42D-4E17-829A-529C466D46A5}" dt="2024-09-09T16:01:05.336" v="34" actId="1037"/>
          <ac:spMkLst>
            <pc:docMk/>
            <pc:sldMk cId="4071845254" sldId="317"/>
            <ac:spMk id="14" creationId="{00000000-0000-0000-0000-000000000000}"/>
          </ac:spMkLst>
        </pc:spChg>
        <pc:spChg chg="mod">
          <ac:chgData name="Dalessandro, Philip" userId="447fdb96-4c0b-4cc2-90d9-c69e7454a533" providerId="ADAL" clId="{B0AE49FE-D42D-4E17-829A-529C466D46A5}" dt="2024-09-09T16:01:05.336" v="34" actId="1037"/>
          <ac:spMkLst>
            <pc:docMk/>
            <pc:sldMk cId="4071845254" sldId="317"/>
            <ac:spMk id="15" creationId="{00000000-0000-0000-0000-000000000000}"/>
          </ac:spMkLst>
        </pc:spChg>
        <pc:picChg chg="mod">
          <ac:chgData name="Dalessandro, Philip" userId="447fdb96-4c0b-4cc2-90d9-c69e7454a533" providerId="ADAL" clId="{B0AE49FE-D42D-4E17-829A-529C466D46A5}" dt="2024-09-09T16:01:05.336" v="34" actId="1037"/>
          <ac:picMkLst>
            <pc:docMk/>
            <pc:sldMk cId="4071845254" sldId="317"/>
            <ac:picMk id="13" creationId="{00000000-0000-0000-0000-000000000000}"/>
          </ac:picMkLst>
        </pc:picChg>
      </pc:sldChg>
      <pc:sldChg chg="modSp mod">
        <pc:chgData name="Dalessandro, Philip" userId="447fdb96-4c0b-4cc2-90d9-c69e7454a533" providerId="ADAL" clId="{B0AE49FE-D42D-4E17-829A-529C466D46A5}" dt="2024-09-09T16:03:22.207" v="42" actId="113"/>
        <pc:sldMkLst>
          <pc:docMk/>
          <pc:sldMk cId="2443442164" sldId="319"/>
        </pc:sldMkLst>
        <pc:spChg chg="mod">
          <ac:chgData name="Dalessandro, Philip" userId="447fdb96-4c0b-4cc2-90d9-c69e7454a533" providerId="ADAL" clId="{B0AE49FE-D42D-4E17-829A-529C466D46A5}" dt="2024-09-09T16:03:22.207" v="42" actId="113"/>
          <ac:spMkLst>
            <pc:docMk/>
            <pc:sldMk cId="2443442164" sldId="319"/>
            <ac:spMk id="5" creationId="{00000000-0000-0000-0000-000000000000}"/>
          </ac:spMkLst>
        </pc:spChg>
        <pc:spChg chg="mod">
          <ac:chgData name="Dalessandro, Philip" userId="447fdb96-4c0b-4cc2-90d9-c69e7454a533" providerId="ADAL" clId="{B0AE49FE-D42D-4E17-829A-529C466D46A5}" dt="2024-09-09T16:03:11.194" v="41" actId="1038"/>
          <ac:spMkLst>
            <pc:docMk/>
            <pc:sldMk cId="2443442164" sldId="319"/>
            <ac:spMk id="8" creationId="{00000000-0000-0000-0000-000000000000}"/>
          </ac:spMkLst>
        </pc:spChg>
      </pc:sldChg>
      <pc:sldChg chg="modSp mod">
        <pc:chgData name="Dalessandro, Philip" userId="447fdb96-4c0b-4cc2-90d9-c69e7454a533" providerId="ADAL" clId="{B0AE49FE-D42D-4E17-829A-529C466D46A5}" dt="2024-09-09T16:06:13.917" v="50" actId="113"/>
        <pc:sldMkLst>
          <pc:docMk/>
          <pc:sldMk cId="1578447896" sldId="320"/>
        </pc:sldMkLst>
        <pc:spChg chg="mod">
          <ac:chgData name="Dalessandro, Philip" userId="447fdb96-4c0b-4cc2-90d9-c69e7454a533" providerId="ADAL" clId="{B0AE49FE-D42D-4E17-829A-529C466D46A5}" dt="2024-09-09T16:06:05.341" v="49" actId="1076"/>
          <ac:spMkLst>
            <pc:docMk/>
            <pc:sldMk cId="1578447896" sldId="320"/>
            <ac:spMk id="2" creationId="{C4F6709F-E479-4E25-A3B7-0B01DB98EF24}"/>
          </ac:spMkLst>
        </pc:spChg>
        <pc:spChg chg="mod">
          <ac:chgData name="Dalessandro, Philip" userId="447fdb96-4c0b-4cc2-90d9-c69e7454a533" providerId="ADAL" clId="{B0AE49FE-D42D-4E17-829A-529C466D46A5}" dt="2024-09-09T16:06:13.917" v="50" actId="113"/>
          <ac:spMkLst>
            <pc:docMk/>
            <pc:sldMk cId="1578447896" sldId="320"/>
            <ac:spMk id="5" creationId="{00000000-0000-0000-0000-000000000000}"/>
          </ac:spMkLst>
        </pc:spChg>
      </pc:sldChg>
      <pc:sldChg chg="addSp modSp mod">
        <pc:chgData name="Dalessandro, Philip" userId="447fdb96-4c0b-4cc2-90d9-c69e7454a533" providerId="ADAL" clId="{B0AE49FE-D42D-4E17-829A-529C466D46A5}" dt="2024-09-09T16:10:41.908" v="70" actId="1038"/>
        <pc:sldMkLst>
          <pc:docMk/>
          <pc:sldMk cId="4190904119" sldId="321"/>
        </pc:sldMkLst>
        <pc:spChg chg="ord">
          <ac:chgData name="Dalessandro, Philip" userId="447fdb96-4c0b-4cc2-90d9-c69e7454a533" providerId="ADAL" clId="{B0AE49FE-D42D-4E17-829A-529C466D46A5}" dt="2024-09-09T16:10:28.223" v="67" actId="166"/>
          <ac:spMkLst>
            <pc:docMk/>
            <pc:sldMk cId="4190904119" sldId="321"/>
            <ac:spMk id="2" creationId="{068695A7-E8B6-405C-BF21-678189B3CB07}"/>
          </ac:spMkLst>
        </pc:spChg>
        <pc:spChg chg="add mod">
          <ac:chgData name="Dalessandro, Philip" userId="447fdb96-4c0b-4cc2-90d9-c69e7454a533" providerId="ADAL" clId="{B0AE49FE-D42D-4E17-829A-529C466D46A5}" dt="2024-09-09T16:09:55.811" v="64"/>
          <ac:spMkLst>
            <pc:docMk/>
            <pc:sldMk cId="4190904119" sldId="321"/>
            <ac:spMk id="3" creationId="{EB701789-A79F-C490-54B6-CC68103E6D68}"/>
          </ac:spMkLst>
        </pc:spChg>
        <pc:spChg chg="ord">
          <ac:chgData name="Dalessandro, Philip" userId="447fdb96-4c0b-4cc2-90d9-c69e7454a533" providerId="ADAL" clId="{B0AE49FE-D42D-4E17-829A-529C466D46A5}" dt="2024-09-09T16:10:28.223" v="67" actId="166"/>
          <ac:spMkLst>
            <pc:docMk/>
            <pc:sldMk cId="4190904119" sldId="321"/>
            <ac:spMk id="7" creationId="{4B997B41-C68C-4765-BDEA-44BC7D0C57BB}"/>
          </ac:spMkLst>
        </pc:spChg>
        <pc:spChg chg="mod ord">
          <ac:chgData name="Dalessandro, Philip" userId="447fdb96-4c0b-4cc2-90d9-c69e7454a533" providerId="ADAL" clId="{B0AE49FE-D42D-4E17-829A-529C466D46A5}" dt="2024-09-09T16:10:41.908" v="70" actId="1038"/>
          <ac:spMkLst>
            <pc:docMk/>
            <pc:sldMk cId="4190904119" sldId="321"/>
            <ac:spMk id="8" creationId="{00000000-0000-0000-0000-000000000000}"/>
          </ac:spMkLst>
        </pc:spChg>
        <pc:spChg chg="ord">
          <ac:chgData name="Dalessandro, Philip" userId="447fdb96-4c0b-4cc2-90d9-c69e7454a533" providerId="ADAL" clId="{B0AE49FE-D42D-4E17-829A-529C466D46A5}" dt="2024-09-09T16:10:28.223" v="67" actId="166"/>
          <ac:spMkLst>
            <pc:docMk/>
            <pc:sldMk cId="4190904119" sldId="321"/>
            <ac:spMk id="68" creationId="{26BF4DB2-0B0D-45CA-8363-B81C4DDE0E2C}"/>
          </ac:spMkLst>
        </pc:spChg>
        <pc:spChg chg="ord">
          <ac:chgData name="Dalessandro, Philip" userId="447fdb96-4c0b-4cc2-90d9-c69e7454a533" providerId="ADAL" clId="{B0AE49FE-D42D-4E17-829A-529C466D46A5}" dt="2024-09-09T16:10:28.223" v="67" actId="166"/>
          <ac:spMkLst>
            <pc:docMk/>
            <pc:sldMk cId="4190904119" sldId="321"/>
            <ac:spMk id="69" creationId="{EDF95D44-9642-470A-BEF8-06175E6E37A5}"/>
          </ac:spMkLst>
        </pc:spChg>
        <pc:spChg chg="ord">
          <ac:chgData name="Dalessandro, Philip" userId="447fdb96-4c0b-4cc2-90d9-c69e7454a533" providerId="ADAL" clId="{B0AE49FE-D42D-4E17-829A-529C466D46A5}" dt="2024-09-09T16:10:28.223" v="67" actId="166"/>
          <ac:spMkLst>
            <pc:docMk/>
            <pc:sldMk cId="4190904119" sldId="321"/>
            <ac:spMk id="70" creationId="{0039C5C8-2723-4C88-9597-3B84E96728FD}"/>
          </ac:spMkLst>
        </pc:spChg>
        <pc:spChg chg="ord">
          <ac:chgData name="Dalessandro, Philip" userId="447fdb96-4c0b-4cc2-90d9-c69e7454a533" providerId="ADAL" clId="{B0AE49FE-D42D-4E17-829A-529C466D46A5}" dt="2024-09-09T16:10:28.223" v="67" actId="166"/>
          <ac:spMkLst>
            <pc:docMk/>
            <pc:sldMk cId="4190904119" sldId="321"/>
            <ac:spMk id="71" creationId="{C346A468-905E-479A-80AA-48B8C7E96BA9}"/>
          </ac:spMkLst>
        </pc:spChg>
      </pc:sldChg>
      <pc:sldChg chg="addSp modSp mod">
        <pc:chgData name="Dalessandro, Philip" userId="447fdb96-4c0b-4cc2-90d9-c69e7454a533" providerId="ADAL" clId="{B0AE49FE-D42D-4E17-829A-529C466D46A5}" dt="2024-09-09T16:09:28.757" v="63" actId="14100"/>
        <pc:sldMkLst>
          <pc:docMk/>
          <pc:sldMk cId="1571629585" sldId="322"/>
        </pc:sldMkLst>
        <pc:spChg chg="mod">
          <ac:chgData name="Dalessandro, Philip" userId="447fdb96-4c0b-4cc2-90d9-c69e7454a533" providerId="ADAL" clId="{B0AE49FE-D42D-4E17-829A-529C466D46A5}" dt="2024-09-09T16:07:03.349" v="56" actId="113"/>
          <ac:spMkLst>
            <pc:docMk/>
            <pc:sldMk cId="1571629585" sldId="322"/>
            <ac:spMk id="5" creationId="{00000000-0000-0000-0000-000000000000}"/>
          </ac:spMkLst>
        </pc:spChg>
        <pc:spChg chg="add mod">
          <ac:chgData name="Dalessandro, Philip" userId="447fdb96-4c0b-4cc2-90d9-c69e7454a533" providerId="ADAL" clId="{B0AE49FE-D42D-4E17-829A-529C466D46A5}" dt="2024-09-09T16:09:28.757" v="63" actId="14100"/>
          <ac:spMkLst>
            <pc:docMk/>
            <pc:sldMk cId="1571629585" sldId="322"/>
            <ac:spMk id="7" creationId="{2A423828-4389-1915-0B32-29E5DBAE0016}"/>
          </ac:spMkLst>
        </pc:spChg>
        <pc:spChg chg="mod">
          <ac:chgData name="Dalessandro, Philip" userId="447fdb96-4c0b-4cc2-90d9-c69e7454a533" providerId="ADAL" clId="{B0AE49FE-D42D-4E17-829A-529C466D46A5}" dt="2024-09-09T16:06:55.460" v="55" actId="1038"/>
          <ac:spMkLst>
            <pc:docMk/>
            <pc:sldMk cId="1571629585" sldId="322"/>
            <ac:spMk id="8" creationId="{00000000-0000-0000-0000-000000000000}"/>
          </ac:spMkLst>
        </pc:spChg>
        <pc:grpChg chg="ord">
          <ac:chgData name="Dalessandro, Philip" userId="447fdb96-4c0b-4cc2-90d9-c69e7454a533" providerId="ADAL" clId="{B0AE49FE-D42D-4E17-829A-529C466D46A5}" dt="2024-09-09T16:09:05.505" v="61" actId="166"/>
          <ac:grpSpMkLst>
            <pc:docMk/>
            <pc:sldMk cId="1571629585" sldId="322"/>
            <ac:grpSpMk id="3" creationId="{655F3AA0-F4A4-4A33-A45B-A3078C5D22A4}"/>
          </ac:grpSpMkLst>
        </pc:grpChg>
      </pc:sldChg>
      <pc:sldChg chg="modSp mod">
        <pc:chgData name="Dalessandro, Philip" userId="447fdb96-4c0b-4cc2-90d9-c69e7454a533" providerId="ADAL" clId="{B0AE49FE-D42D-4E17-829A-529C466D46A5}" dt="2024-09-09T16:15:18.697" v="90" actId="1037"/>
        <pc:sldMkLst>
          <pc:docMk/>
          <pc:sldMk cId="3642149631" sldId="325"/>
        </pc:sldMkLst>
        <pc:spChg chg="mod">
          <ac:chgData name="Dalessandro, Philip" userId="447fdb96-4c0b-4cc2-90d9-c69e7454a533" providerId="ADAL" clId="{B0AE49FE-D42D-4E17-829A-529C466D46A5}" dt="2024-09-09T16:15:18.697" v="90" actId="1037"/>
          <ac:spMkLst>
            <pc:docMk/>
            <pc:sldMk cId="3642149631" sldId="325"/>
            <ac:spMk id="5" creationId="{00000000-0000-0000-0000-000000000000}"/>
          </ac:spMkLst>
        </pc:spChg>
        <pc:spChg chg="mod">
          <ac:chgData name="Dalessandro, Philip" userId="447fdb96-4c0b-4cc2-90d9-c69e7454a533" providerId="ADAL" clId="{B0AE49FE-D42D-4E17-829A-529C466D46A5}" dt="2024-09-09T16:11:25.415" v="79" actId="1037"/>
          <ac:spMkLst>
            <pc:docMk/>
            <pc:sldMk cId="3642149631" sldId="325"/>
            <ac:spMk id="8" creationId="{00000000-0000-0000-0000-000000000000}"/>
          </ac:spMkLst>
        </pc:spChg>
      </pc:sldChg>
      <pc:sldChg chg="modSp mod">
        <pc:chgData name="Dalessandro, Philip" userId="447fdb96-4c0b-4cc2-90d9-c69e7454a533" providerId="ADAL" clId="{B0AE49FE-D42D-4E17-829A-529C466D46A5}" dt="2024-09-09T16:21:52.529" v="109" actId="1038"/>
        <pc:sldMkLst>
          <pc:docMk/>
          <pc:sldMk cId="2003127591" sldId="326"/>
        </pc:sldMkLst>
        <pc:spChg chg="mod">
          <ac:chgData name="Dalessandro, Philip" userId="447fdb96-4c0b-4cc2-90d9-c69e7454a533" providerId="ADAL" clId="{B0AE49FE-D42D-4E17-829A-529C466D46A5}" dt="2024-09-09T16:21:52.529" v="109" actId="1038"/>
          <ac:spMkLst>
            <pc:docMk/>
            <pc:sldMk cId="2003127591" sldId="326"/>
            <ac:spMk id="4" creationId="{65F8A184-5817-4B56-8E50-FB7A494F9468}"/>
          </ac:spMkLst>
        </pc:spChg>
        <pc:spChg chg="mod">
          <ac:chgData name="Dalessandro, Philip" userId="447fdb96-4c0b-4cc2-90d9-c69e7454a533" providerId="ADAL" clId="{B0AE49FE-D42D-4E17-829A-529C466D46A5}" dt="2024-09-09T16:21:36.945" v="107" actId="1076"/>
          <ac:spMkLst>
            <pc:docMk/>
            <pc:sldMk cId="2003127591" sldId="326"/>
            <ac:spMk id="5" creationId="{00000000-0000-0000-0000-000000000000}"/>
          </ac:spMkLst>
        </pc:spChg>
        <pc:spChg chg="mod">
          <ac:chgData name="Dalessandro, Philip" userId="447fdb96-4c0b-4cc2-90d9-c69e7454a533" providerId="ADAL" clId="{B0AE49FE-D42D-4E17-829A-529C466D46A5}" dt="2024-09-09T16:21:52.529" v="109" actId="1038"/>
          <ac:spMkLst>
            <pc:docMk/>
            <pc:sldMk cId="2003127591" sldId="326"/>
            <ac:spMk id="7" creationId="{4B997B41-C68C-4765-BDEA-44BC7D0C57BB}"/>
          </ac:spMkLst>
        </pc:spChg>
        <pc:spChg chg="mod">
          <ac:chgData name="Dalessandro, Philip" userId="447fdb96-4c0b-4cc2-90d9-c69e7454a533" providerId="ADAL" clId="{B0AE49FE-D42D-4E17-829A-529C466D46A5}" dt="2024-09-09T16:21:52.529" v="109" actId="1038"/>
          <ac:spMkLst>
            <pc:docMk/>
            <pc:sldMk cId="2003127591" sldId="326"/>
            <ac:spMk id="8" creationId="{00000000-0000-0000-0000-000000000000}"/>
          </ac:spMkLst>
        </pc:spChg>
        <pc:spChg chg="mod">
          <ac:chgData name="Dalessandro, Philip" userId="447fdb96-4c0b-4cc2-90d9-c69e7454a533" providerId="ADAL" clId="{B0AE49FE-D42D-4E17-829A-529C466D46A5}" dt="2024-09-09T16:21:52.529" v="109" actId="1038"/>
          <ac:spMkLst>
            <pc:docMk/>
            <pc:sldMk cId="2003127591" sldId="326"/>
            <ac:spMk id="9" creationId="{2D083E12-976D-409D-A59C-F36D18AFACFE}"/>
          </ac:spMkLst>
        </pc:spChg>
        <pc:spChg chg="mod">
          <ac:chgData name="Dalessandro, Philip" userId="447fdb96-4c0b-4cc2-90d9-c69e7454a533" providerId="ADAL" clId="{B0AE49FE-D42D-4E17-829A-529C466D46A5}" dt="2024-09-09T16:21:52.529" v="109" actId="1038"/>
          <ac:spMkLst>
            <pc:docMk/>
            <pc:sldMk cId="2003127591" sldId="326"/>
            <ac:spMk id="31" creationId="{C929F89D-0D31-4786-A1E3-0065628E6ACF}"/>
          </ac:spMkLst>
        </pc:spChg>
        <pc:spChg chg="mod">
          <ac:chgData name="Dalessandro, Philip" userId="447fdb96-4c0b-4cc2-90d9-c69e7454a533" providerId="ADAL" clId="{B0AE49FE-D42D-4E17-829A-529C466D46A5}" dt="2024-09-09T16:21:52.529" v="109" actId="1038"/>
          <ac:spMkLst>
            <pc:docMk/>
            <pc:sldMk cId="2003127591" sldId="326"/>
            <ac:spMk id="32" creationId="{89ADA3A6-FF59-4398-BBB9-551A56E55DF9}"/>
          </ac:spMkLst>
        </pc:spChg>
        <pc:spChg chg="mod">
          <ac:chgData name="Dalessandro, Philip" userId="447fdb96-4c0b-4cc2-90d9-c69e7454a533" providerId="ADAL" clId="{B0AE49FE-D42D-4E17-829A-529C466D46A5}" dt="2024-09-09T16:21:52.529" v="109" actId="1038"/>
          <ac:spMkLst>
            <pc:docMk/>
            <pc:sldMk cId="2003127591" sldId="326"/>
            <ac:spMk id="33" creationId="{051D8074-9C01-486F-BA55-A3C3DADCD2A3}"/>
          </ac:spMkLst>
        </pc:spChg>
        <pc:spChg chg="mod">
          <ac:chgData name="Dalessandro, Philip" userId="447fdb96-4c0b-4cc2-90d9-c69e7454a533" providerId="ADAL" clId="{B0AE49FE-D42D-4E17-829A-529C466D46A5}" dt="2024-09-09T16:21:52.529" v="109" actId="1038"/>
          <ac:spMkLst>
            <pc:docMk/>
            <pc:sldMk cId="2003127591" sldId="326"/>
            <ac:spMk id="34" creationId="{0A5C4F61-6D34-4CDE-820C-698E15C8EF1C}"/>
          </ac:spMkLst>
        </pc:spChg>
        <pc:spChg chg="mod">
          <ac:chgData name="Dalessandro, Philip" userId="447fdb96-4c0b-4cc2-90d9-c69e7454a533" providerId="ADAL" clId="{B0AE49FE-D42D-4E17-829A-529C466D46A5}" dt="2024-09-09T16:21:52.529" v="109" actId="1038"/>
          <ac:spMkLst>
            <pc:docMk/>
            <pc:sldMk cId="2003127591" sldId="326"/>
            <ac:spMk id="42" creationId="{C63165FD-A341-4E7A-8A13-78E35A15C9FE}"/>
          </ac:spMkLst>
        </pc:spChg>
        <pc:spChg chg="mod">
          <ac:chgData name="Dalessandro, Philip" userId="447fdb96-4c0b-4cc2-90d9-c69e7454a533" providerId="ADAL" clId="{B0AE49FE-D42D-4E17-829A-529C466D46A5}" dt="2024-09-09T16:21:52.529" v="109" actId="1038"/>
          <ac:spMkLst>
            <pc:docMk/>
            <pc:sldMk cId="2003127591" sldId="326"/>
            <ac:spMk id="43" creationId="{99D95274-DFAF-40D5-B3D7-F4DF9142CEAB}"/>
          </ac:spMkLst>
        </pc:spChg>
        <pc:spChg chg="mod">
          <ac:chgData name="Dalessandro, Philip" userId="447fdb96-4c0b-4cc2-90d9-c69e7454a533" providerId="ADAL" clId="{B0AE49FE-D42D-4E17-829A-529C466D46A5}" dt="2024-09-09T16:21:52.529" v="109" actId="1038"/>
          <ac:spMkLst>
            <pc:docMk/>
            <pc:sldMk cId="2003127591" sldId="326"/>
            <ac:spMk id="44" creationId="{14052C20-9B20-46B3-BD67-9C04DC7715F7}"/>
          </ac:spMkLst>
        </pc:spChg>
        <pc:spChg chg="mod">
          <ac:chgData name="Dalessandro, Philip" userId="447fdb96-4c0b-4cc2-90d9-c69e7454a533" providerId="ADAL" clId="{B0AE49FE-D42D-4E17-829A-529C466D46A5}" dt="2024-09-09T16:21:52.529" v="109" actId="1038"/>
          <ac:spMkLst>
            <pc:docMk/>
            <pc:sldMk cId="2003127591" sldId="326"/>
            <ac:spMk id="45" creationId="{BF2D4392-F9BD-4B47-A641-CBB6A0168D17}"/>
          </ac:spMkLst>
        </pc:spChg>
        <pc:spChg chg="mod">
          <ac:chgData name="Dalessandro, Philip" userId="447fdb96-4c0b-4cc2-90d9-c69e7454a533" providerId="ADAL" clId="{B0AE49FE-D42D-4E17-829A-529C466D46A5}" dt="2024-09-09T16:21:52.529" v="109" actId="1038"/>
          <ac:spMkLst>
            <pc:docMk/>
            <pc:sldMk cId="2003127591" sldId="326"/>
            <ac:spMk id="49" creationId="{3D8AD2EC-133F-4805-A660-22493290C5A7}"/>
          </ac:spMkLst>
        </pc:spChg>
        <pc:spChg chg="mod">
          <ac:chgData name="Dalessandro, Philip" userId="447fdb96-4c0b-4cc2-90d9-c69e7454a533" providerId="ADAL" clId="{B0AE49FE-D42D-4E17-829A-529C466D46A5}" dt="2024-09-09T16:21:52.529" v="109" actId="1038"/>
          <ac:spMkLst>
            <pc:docMk/>
            <pc:sldMk cId="2003127591" sldId="326"/>
            <ac:spMk id="50" creationId="{8B33F5C2-9E07-4DEE-9DBD-23F60C1622CF}"/>
          </ac:spMkLst>
        </pc:spChg>
        <pc:spChg chg="mod">
          <ac:chgData name="Dalessandro, Philip" userId="447fdb96-4c0b-4cc2-90d9-c69e7454a533" providerId="ADAL" clId="{B0AE49FE-D42D-4E17-829A-529C466D46A5}" dt="2024-09-09T16:21:52.529" v="109" actId="1038"/>
          <ac:spMkLst>
            <pc:docMk/>
            <pc:sldMk cId="2003127591" sldId="326"/>
            <ac:spMk id="52" creationId="{63C1A7B8-71BF-43F0-BF2D-987F643D2F94}"/>
          </ac:spMkLst>
        </pc:spChg>
        <pc:spChg chg="mod">
          <ac:chgData name="Dalessandro, Philip" userId="447fdb96-4c0b-4cc2-90d9-c69e7454a533" providerId="ADAL" clId="{B0AE49FE-D42D-4E17-829A-529C466D46A5}" dt="2024-09-09T16:21:52.529" v="109" actId="1038"/>
          <ac:spMkLst>
            <pc:docMk/>
            <pc:sldMk cId="2003127591" sldId="326"/>
            <ac:spMk id="53" creationId="{17472CB0-AC39-476C-9F04-9810994AA3E3}"/>
          </ac:spMkLst>
        </pc:spChg>
        <pc:spChg chg="mod">
          <ac:chgData name="Dalessandro, Philip" userId="447fdb96-4c0b-4cc2-90d9-c69e7454a533" providerId="ADAL" clId="{B0AE49FE-D42D-4E17-829A-529C466D46A5}" dt="2024-09-09T16:21:52.529" v="109" actId="1038"/>
          <ac:spMkLst>
            <pc:docMk/>
            <pc:sldMk cId="2003127591" sldId="326"/>
            <ac:spMk id="54" creationId="{2C918988-3AA0-4CE6-AB01-3C669E9B2497}"/>
          </ac:spMkLst>
        </pc:spChg>
        <pc:spChg chg="mod">
          <ac:chgData name="Dalessandro, Philip" userId="447fdb96-4c0b-4cc2-90d9-c69e7454a533" providerId="ADAL" clId="{B0AE49FE-D42D-4E17-829A-529C466D46A5}" dt="2024-09-09T16:21:52.529" v="109" actId="1038"/>
          <ac:spMkLst>
            <pc:docMk/>
            <pc:sldMk cId="2003127591" sldId="326"/>
            <ac:spMk id="63" creationId="{AED737F4-E578-4D72-B96F-8B748C77BEBB}"/>
          </ac:spMkLst>
        </pc:spChg>
        <pc:spChg chg="mod">
          <ac:chgData name="Dalessandro, Philip" userId="447fdb96-4c0b-4cc2-90d9-c69e7454a533" providerId="ADAL" clId="{B0AE49FE-D42D-4E17-829A-529C466D46A5}" dt="2024-09-09T16:21:52.529" v="109" actId="1038"/>
          <ac:spMkLst>
            <pc:docMk/>
            <pc:sldMk cId="2003127591" sldId="326"/>
            <ac:spMk id="67" creationId="{CAB98BEC-1D36-4E00-8266-268DF4D2C140}"/>
          </ac:spMkLst>
        </pc:spChg>
        <pc:spChg chg="mod">
          <ac:chgData name="Dalessandro, Philip" userId="447fdb96-4c0b-4cc2-90d9-c69e7454a533" providerId="ADAL" clId="{B0AE49FE-D42D-4E17-829A-529C466D46A5}" dt="2024-09-09T16:21:52.529" v="109" actId="1038"/>
          <ac:spMkLst>
            <pc:docMk/>
            <pc:sldMk cId="2003127591" sldId="326"/>
            <ac:spMk id="68" creationId="{26BF4DB2-0B0D-45CA-8363-B81C4DDE0E2C}"/>
          </ac:spMkLst>
        </pc:spChg>
        <pc:spChg chg="mod">
          <ac:chgData name="Dalessandro, Philip" userId="447fdb96-4c0b-4cc2-90d9-c69e7454a533" providerId="ADAL" clId="{B0AE49FE-D42D-4E17-829A-529C466D46A5}" dt="2024-09-09T16:21:52.529" v="109" actId="1038"/>
          <ac:spMkLst>
            <pc:docMk/>
            <pc:sldMk cId="2003127591" sldId="326"/>
            <ac:spMk id="69" creationId="{EDF95D44-9642-470A-BEF8-06175E6E37A5}"/>
          </ac:spMkLst>
        </pc:spChg>
        <pc:spChg chg="mod">
          <ac:chgData name="Dalessandro, Philip" userId="447fdb96-4c0b-4cc2-90d9-c69e7454a533" providerId="ADAL" clId="{B0AE49FE-D42D-4E17-829A-529C466D46A5}" dt="2024-09-09T16:21:52.529" v="109" actId="1038"/>
          <ac:spMkLst>
            <pc:docMk/>
            <pc:sldMk cId="2003127591" sldId="326"/>
            <ac:spMk id="70" creationId="{0039C5C8-2723-4C88-9597-3B84E96728FD}"/>
          </ac:spMkLst>
        </pc:spChg>
      </pc:sldChg>
      <pc:sldChg chg="modSp mod">
        <pc:chgData name="Dalessandro, Philip" userId="447fdb96-4c0b-4cc2-90d9-c69e7454a533" providerId="ADAL" clId="{B0AE49FE-D42D-4E17-829A-529C466D46A5}" dt="2024-09-09T16:26:47.953" v="133" actId="113"/>
        <pc:sldMkLst>
          <pc:docMk/>
          <pc:sldMk cId="2250512862" sldId="329"/>
        </pc:sldMkLst>
        <pc:spChg chg="mod">
          <ac:chgData name="Dalessandro, Philip" userId="447fdb96-4c0b-4cc2-90d9-c69e7454a533" providerId="ADAL" clId="{B0AE49FE-D42D-4E17-829A-529C466D46A5}" dt="2024-09-09T16:26:47.953" v="133" actId="113"/>
          <ac:spMkLst>
            <pc:docMk/>
            <pc:sldMk cId="2250512862" sldId="329"/>
            <ac:spMk id="5" creationId="{00000000-0000-0000-0000-000000000000}"/>
          </ac:spMkLst>
        </pc:spChg>
      </pc:sldChg>
      <pc:sldChg chg="modSp mod">
        <pc:chgData name="Dalessandro, Philip" userId="447fdb96-4c0b-4cc2-90d9-c69e7454a533" providerId="ADAL" clId="{B0AE49FE-D42D-4E17-829A-529C466D46A5}" dt="2024-09-09T16:28:53.810" v="139" actId="1037"/>
        <pc:sldMkLst>
          <pc:docMk/>
          <pc:sldMk cId="4183116781" sldId="330"/>
        </pc:sldMkLst>
        <pc:spChg chg="mod">
          <ac:chgData name="Dalessandro, Philip" userId="447fdb96-4c0b-4cc2-90d9-c69e7454a533" providerId="ADAL" clId="{B0AE49FE-D42D-4E17-829A-529C466D46A5}" dt="2024-09-09T16:27:07.865" v="134" actId="113"/>
          <ac:spMkLst>
            <pc:docMk/>
            <pc:sldMk cId="4183116781" sldId="330"/>
            <ac:spMk id="5" creationId="{00000000-0000-0000-0000-000000000000}"/>
          </ac:spMkLst>
        </pc:spChg>
        <pc:spChg chg="mod">
          <ac:chgData name="Dalessandro, Philip" userId="447fdb96-4c0b-4cc2-90d9-c69e7454a533" providerId="ADAL" clId="{B0AE49FE-D42D-4E17-829A-529C466D46A5}" dt="2024-09-09T16:28:53.810" v="139" actId="1037"/>
          <ac:spMkLst>
            <pc:docMk/>
            <pc:sldMk cId="4183116781" sldId="330"/>
            <ac:spMk id="8" creationId="{00000000-0000-0000-0000-000000000000}"/>
          </ac:spMkLst>
        </pc:spChg>
      </pc:sldChg>
      <pc:sldChg chg="addSp modSp mod">
        <pc:chgData name="Dalessandro, Philip" userId="447fdb96-4c0b-4cc2-90d9-c69e7454a533" providerId="ADAL" clId="{B0AE49FE-D42D-4E17-829A-529C466D46A5}" dt="2024-09-09T16:30:26.098" v="151" actId="166"/>
        <pc:sldMkLst>
          <pc:docMk/>
          <pc:sldMk cId="4175648309" sldId="331"/>
        </pc:sldMkLst>
        <pc:spChg chg="add mod">
          <ac:chgData name="Dalessandro, Philip" userId="447fdb96-4c0b-4cc2-90d9-c69e7454a533" providerId="ADAL" clId="{B0AE49FE-D42D-4E17-829A-529C466D46A5}" dt="2024-09-09T16:29:10.273" v="140"/>
          <ac:spMkLst>
            <pc:docMk/>
            <pc:sldMk cId="4175648309" sldId="331"/>
            <ac:spMk id="2" creationId="{02B6E2A2-7FFA-9A62-4D85-12DC7ABEB8CD}"/>
          </ac:spMkLst>
        </pc:spChg>
        <pc:spChg chg="ord">
          <ac:chgData name="Dalessandro, Philip" userId="447fdb96-4c0b-4cc2-90d9-c69e7454a533" providerId="ADAL" clId="{B0AE49FE-D42D-4E17-829A-529C466D46A5}" dt="2024-09-09T16:30:26.098" v="151" actId="166"/>
          <ac:spMkLst>
            <pc:docMk/>
            <pc:sldMk cId="4175648309" sldId="331"/>
            <ac:spMk id="4" creationId="{2BB8EAC2-9164-4EA4-A592-790B0C71877C}"/>
          </ac:spMkLst>
        </pc:spChg>
        <pc:spChg chg="mod">
          <ac:chgData name="Dalessandro, Philip" userId="447fdb96-4c0b-4cc2-90d9-c69e7454a533" providerId="ADAL" clId="{B0AE49FE-D42D-4E17-829A-529C466D46A5}" dt="2024-09-09T16:28:33.201" v="135" actId="113"/>
          <ac:spMkLst>
            <pc:docMk/>
            <pc:sldMk cId="4175648309" sldId="331"/>
            <ac:spMk id="5" creationId="{00000000-0000-0000-0000-000000000000}"/>
          </ac:spMkLst>
        </pc:spChg>
        <pc:spChg chg="mod ord">
          <ac:chgData name="Dalessandro, Philip" userId="447fdb96-4c0b-4cc2-90d9-c69e7454a533" providerId="ADAL" clId="{B0AE49FE-D42D-4E17-829A-529C466D46A5}" dt="2024-09-09T16:30:26.098" v="151" actId="166"/>
          <ac:spMkLst>
            <pc:docMk/>
            <pc:sldMk cId="4175648309" sldId="331"/>
            <ac:spMk id="8" creationId="{00000000-0000-0000-0000-000000000000}"/>
          </ac:spMkLst>
        </pc:spChg>
        <pc:spChg chg="ord">
          <ac:chgData name="Dalessandro, Philip" userId="447fdb96-4c0b-4cc2-90d9-c69e7454a533" providerId="ADAL" clId="{B0AE49FE-D42D-4E17-829A-529C466D46A5}" dt="2024-09-09T16:29:44.273" v="141" actId="166"/>
          <ac:spMkLst>
            <pc:docMk/>
            <pc:sldMk cId="4175648309" sldId="331"/>
            <ac:spMk id="12" creationId="{E25733B3-C177-47D1-A406-DA3A3A8B72EB}"/>
          </ac:spMkLst>
        </pc:spChg>
        <pc:spChg chg="ord">
          <ac:chgData name="Dalessandro, Philip" userId="447fdb96-4c0b-4cc2-90d9-c69e7454a533" providerId="ADAL" clId="{B0AE49FE-D42D-4E17-829A-529C466D46A5}" dt="2024-09-09T16:29:44.273" v="141" actId="166"/>
          <ac:spMkLst>
            <pc:docMk/>
            <pc:sldMk cId="4175648309" sldId="331"/>
            <ac:spMk id="15" creationId="{56D97E3C-8386-49EC-A17C-0D2E8A01CA77}"/>
          </ac:spMkLst>
        </pc:spChg>
        <pc:spChg chg="ord">
          <ac:chgData name="Dalessandro, Philip" userId="447fdb96-4c0b-4cc2-90d9-c69e7454a533" providerId="ADAL" clId="{B0AE49FE-D42D-4E17-829A-529C466D46A5}" dt="2024-09-09T16:29:44.273" v="141" actId="166"/>
          <ac:spMkLst>
            <pc:docMk/>
            <pc:sldMk cId="4175648309" sldId="331"/>
            <ac:spMk id="16" creationId="{4CCC2777-80A5-4704-91F2-FCBEAF1DBB93}"/>
          </ac:spMkLst>
        </pc:spChg>
        <pc:spChg chg="ord">
          <ac:chgData name="Dalessandro, Philip" userId="447fdb96-4c0b-4cc2-90d9-c69e7454a533" providerId="ADAL" clId="{B0AE49FE-D42D-4E17-829A-529C466D46A5}" dt="2024-09-09T16:29:44.273" v="141" actId="166"/>
          <ac:spMkLst>
            <pc:docMk/>
            <pc:sldMk cId="4175648309" sldId="331"/>
            <ac:spMk id="17" creationId="{8B98A0D4-0D9E-430C-87BB-C4DE85398D41}"/>
          </ac:spMkLst>
        </pc:spChg>
        <pc:spChg chg="ord">
          <ac:chgData name="Dalessandro, Philip" userId="447fdb96-4c0b-4cc2-90d9-c69e7454a533" providerId="ADAL" clId="{B0AE49FE-D42D-4E17-829A-529C466D46A5}" dt="2024-09-09T16:29:44.273" v="141" actId="166"/>
          <ac:spMkLst>
            <pc:docMk/>
            <pc:sldMk cId="4175648309" sldId="331"/>
            <ac:spMk id="36" creationId="{25B44BAD-F664-48F5-AAF1-A828749E9764}"/>
          </ac:spMkLst>
        </pc:spChg>
        <pc:spChg chg="ord">
          <ac:chgData name="Dalessandro, Philip" userId="447fdb96-4c0b-4cc2-90d9-c69e7454a533" providerId="ADAL" clId="{B0AE49FE-D42D-4E17-829A-529C466D46A5}" dt="2024-09-09T16:29:44.273" v="141" actId="166"/>
          <ac:spMkLst>
            <pc:docMk/>
            <pc:sldMk cId="4175648309" sldId="331"/>
            <ac:spMk id="37" creationId="{B4680FDC-92E2-4CAC-AB3E-5D530BF89C42}"/>
          </ac:spMkLst>
        </pc:spChg>
        <pc:spChg chg="ord">
          <ac:chgData name="Dalessandro, Philip" userId="447fdb96-4c0b-4cc2-90d9-c69e7454a533" providerId="ADAL" clId="{B0AE49FE-D42D-4E17-829A-529C466D46A5}" dt="2024-09-09T16:29:44.273" v="141" actId="166"/>
          <ac:spMkLst>
            <pc:docMk/>
            <pc:sldMk cId="4175648309" sldId="331"/>
            <ac:spMk id="38" creationId="{1152F8FD-BBF1-4B62-8708-4465237349A5}"/>
          </ac:spMkLst>
        </pc:spChg>
        <pc:spChg chg="ord">
          <ac:chgData name="Dalessandro, Philip" userId="447fdb96-4c0b-4cc2-90d9-c69e7454a533" providerId="ADAL" clId="{B0AE49FE-D42D-4E17-829A-529C466D46A5}" dt="2024-09-09T16:29:44.273" v="141" actId="166"/>
          <ac:spMkLst>
            <pc:docMk/>
            <pc:sldMk cId="4175648309" sldId="331"/>
            <ac:spMk id="41" creationId="{4DF1F284-251F-44D7-87F8-7ABF3A3199CC}"/>
          </ac:spMkLst>
        </pc:spChg>
        <pc:spChg chg="ord">
          <ac:chgData name="Dalessandro, Philip" userId="447fdb96-4c0b-4cc2-90d9-c69e7454a533" providerId="ADAL" clId="{B0AE49FE-D42D-4E17-829A-529C466D46A5}" dt="2024-09-09T16:29:44.273" v="141" actId="166"/>
          <ac:spMkLst>
            <pc:docMk/>
            <pc:sldMk cId="4175648309" sldId="331"/>
            <ac:spMk id="42" creationId="{D492D94B-092F-49B6-B6D7-5FB867227BC0}"/>
          </ac:spMkLst>
        </pc:spChg>
        <pc:spChg chg="ord">
          <ac:chgData name="Dalessandro, Philip" userId="447fdb96-4c0b-4cc2-90d9-c69e7454a533" providerId="ADAL" clId="{B0AE49FE-D42D-4E17-829A-529C466D46A5}" dt="2024-09-09T16:29:44.273" v="141" actId="166"/>
          <ac:spMkLst>
            <pc:docMk/>
            <pc:sldMk cId="4175648309" sldId="331"/>
            <ac:spMk id="43" creationId="{7CD1ADFC-A1BE-4B98-9066-247A9E469380}"/>
          </ac:spMkLst>
        </pc:spChg>
        <pc:spChg chg="ord">
          <ac:chgData name="Dalessandro, Philip" userId="447fdb96-4c0b-4cc2-90d9-c69e7454a533" providerId="ADAL" clId="{B0AE49FE-D42D-4E17-829A-529C466D46A5}" dt="2024-09-09T16:29:44.273" v="141" actId="166"/>
          <ac:spMkLst>
            <pc:docMk/>
            <pc:sldMk cId="4175648309" sldId="331"/>
            <ac:spMk id="52" creationId="{240F328B-F9C3-4171-9E1A-552C5AB6F665}"/>
          </ac:spMkLst>
        </pc:spChg>
        <pc:spChg chg="ord">
          <ac:chgData name="Dalessandro, Philip" userId="447fdb96-4c0b-4cc2-90d9-c69e7454a533" providerId="ADAL" clId="{B0AE49FE-D42D-4E17-829A-529C466D46A5}" dt="2024-09-09T16:29:44.273" v="141" actId="166"/>
          <ac:spMkLst>
            <pc:docMk/>
            <pc:sldMk cId="4175648309" sldId="331"/>
            <ac:spMk id="55" creationId="{A61B83B5-D6F1-47BA-B717-88A5C4F9E2AE}"/>
          </ac:spMkLst>
        </pc:spChg>
        <pc:spChg chg="ord">
          <ac:chgData name="Dalessandro, Philip" userId="447fdb96-4c0b-4cc2-90d9-c69e7454a533" providerId="ADAL" clId="{B0AE49FE-D42D-4E17-829A-529C466D46A5}" dt="2024-09-09T16:29:44.273" v="141" actId="166"/>
          <ac:spMkLst>
            <pc:docMk/>
            <pc:sldMk cId="4175648309" sldId="331"/>
            <ac:spMk id="56" creationId="{E470402F-BD38-497C-AB93-0427D3AB7EF9}"/>
          </ac:spMkLst>
        </pc:spChg>
        <pc:spChg chg="ord">
          <ac:chgData name="Dalessandro, Philip" userId="447fdb96-4c0b-4cc2-90d9-c69e7454a533" providerId="ADAL" clId="{B0AE49FE-D42D-4E17-829A-529C466D46A5}" dt="2024-09-09T16:29:44.273" v="141" actId="166"/>
          <ac:spMkLst>
            <pc:docMk/>
            <pc:sldMk cId="4175648309" sldId="331"/>
            <ac:spMk id="57" creationId="{F9048BB3-C7C4-434D-AB88-008032A0A9A6}"/>
          </ac:spMkLst>
        </pc:spChg>
        <pc:spChg chg="ord">
          <ac:chgData name="Dalessandro, Philip" userId="447fdb96-4c0b-4cc2-90d9-c69e7454a533" providerId="ADAL" clId="{B0AE49FE-D42D-4E17-829A-529C466D46A5}" dt="2024-09-09T16:29:44.273" v="141" actId="166"/>
          <ac:spMkLst>
            <pc:docMk/>
            <pc:sldMk cId="4175648309" sldId="331"/>
            <ac:spMk id="58" creationId="{1DA1CBFF-6B74-427F-9628-6E71BC02E598}"/>
          </ac:spMkLst>
        </pc:spChg>
        <pc:spChg chg="ord">
          <ac:chgData name="Dalessandro, Philip" userId="447fdb96-4c0b-4cc2-90d9-c69e7454a533" providerId="ADAL" clId="{B0AE49FE-D42D-4E17-829A-529C466D46A5}" dt="2024-09-09T16:29:44.273" v="141" actId="166"/>
          <ac:spMkLst>
            <pc:docMk/>
            <pc:sldMk cId="4175648309" sldId="331"/>
            <ac:spMk id="59" creationId="{BD5429C0-9AAB-423B-BD1F-A3D13B7D63B9}"/>
          </ac:spMkLst>
        </pc:spChg>
        <pc:spChg chg="ord">
          <ac:chgData name="Dalessandro, Philip" userId="447fdb96-4c0b-4cc2-90d9-c69e7454a533" providerId="ADAL" clId="{B0AE49FE-D42D-4E17-829A-529C466D46A5}" dt="2024-09-09T16:29:44.273" v="141" actId="166"/>
          <ac:spMkLst>
            <pc:docMk/>
            <pc:sldMk cId="4175648309" sldId="331"/>
            <ac:spMk id="60" creationId="{DCD1E920-304C-4C72-85A5-B2AC1C22F86F}"/>
          </ac:spMkLst>
        </pc:spChg>
        <pc:spChg chg="ord">
          <ac:chgData name="Dalessandro, Philip" userId="447fdb96-4c0b-4cc2-90d9-c69e7454a533" providerId="ADAL" clId="{B0AE49FE-D42D-4E17-829A-529C466D46A5}" dt="2024-09-09T16:29:44.273" v="141" actId="166"/>
          <ac:spMkLst>
            <pc:docMk/>
            <pc:sldMk cId="4175648309" sldId="331"/>
            <ac:spMk id="61" creationId="{11D0E4E3-3033-45CB-808E-5B880B848BC7}"/>
          </ac:spMkLst>
        </pc:spChg>
        <pc:spChg chg="ord">
          <ac:chgData name="Dalessandro, Philip" userId="447fdb96-4c0b-4cc2-90d9-c69e7454a533" providerId="ADAL" clId="{B0AE49FE-D42D-4E17-829A-529C466D46A5}" dt="2024-09-09T16:29:44.273" v="141" actId="166"/>
          <ac:spMkLst>
            <pc:docMk/>
            <pc:sldMk cId="4175648309" sldId="331"/>
            <ac:spMk id="62" creationId="{05C90E79-46D4-4EB5-95C5-2DD5877820F0}"/>
          </ac:spMkLst>
        </pc:spChg>
        <pc:spChg chg="ord">
          <ac:chgData name="Dalessandro, Philip" userId="447fdb96-4c0b-4cc2-90d9-c69e7454a533" providerId="ADAL" clId="{B0AE49FE-D42D-4E17-829A-529C466D46A5}" dt="2024-09-09T16:29:44.273" v="141" actId="166"/>
          <ac:spMkLst>
            <pc:docMk/>
            <pc:sldMk cId="4175648309" sldId="331"/>
            <ac:spMk id="63" creationId="{A454591E-A4F1-41A5-AAE2-EA86A39340E7}"/>
          </ac:spMkLst>
        </pc:spChg>
        <pc:picChg chg="ord">
          <ac:chgData name="Dalessandro, Philip" userId="447fdb96-4c0b-4cc2-90d9-c69e7454a533" providerId="ADAL" clId="{B0AE49FE-D42D-4E17-829A-529C466D46A5}" dt="2024-09-09T16:29:44.273" v="141" actId="166"/>
          <ac:picMkLst>
            <pc:docMk/>
            <pc:sldMk cId="4175648309" sldId="331"/>
            <ac:picMk id="13" creationId="{00000000-0000-0000-0000-000000000000}"/>
          </ac:picMkLst>
        </pc:picChg>
      </pc:sldChg>
      <pc:sldChg chg="modSp mod">
        <pc:chgData name="Dalessandro, Philip" userId="447fdb96-4c0b-4cc2-90d9-c69e7454a533" providerId="ADAL" clId="{B0AE49FE-D42D-4E17-829A-529C466D46A5}" dt="2024-09-09T16:30:39.057" v="152" actId="113"/>
        <pc:sldMkLst>
          <pc:docMk/>
          <pc:sldMk cId="3871672808" sldId="332"/>
        </pc:sldMkLst>
        <pc:spChg chg="mod">
          <ac:chgData name="Dalessandro, Philip" userId="447fdb96-4c0b-4cc2-90d9-c69e7454a533" providerId="ADAL" clId="{B0AE49FE-D42D-4E17-829A-529C466D46A5}" dt="2024-09-09T16:30:39.057" v="152" actId="113"/>
          <ac:spMkLst>
            <pc:docMk/>
            <pc:sldMk cId="3871672808" sldId="332"/>
            <ac:spMk id="5" creationId="{00000000-0000-0000-0000-000000000000}"/>
          </ac:spMkLst>
        </pc:spChg>
      </pc:sldChg>
      <pc:sldChg chg="modSp mod">
        <pc:chgData name="Dalessandro, Philip" userId="447fdb96-4c0b-4cc2-90d9-c69e7454a533" providerId="ADAL" clId="{B0AE49FE-D42D-4E17-829A-529C466D46A5}" dt="2024-09-09T16:10:59.575" v="75" actId="1038"/>
        <pc:sldMkLst>
          <pc:docMk/>
          <pc:sldMk cId="1707754301" sldId="333"/>
        </pc:sldMkLst>
        <pc:spChg chg="mod">
          <ac:chgData name="Dalessandro, Philip" userId="447fdb96-4c0b-4cc2-90d9-c69e7454a533" providerId="ADAL" clId="{B0AE49FE-D42D-4E17-829A-529C466D46A5}" dt="2024-09-09T16:10:59.575" v="75" actId="1038"/>
          <ac:spMkLst>
            <pc:docMk/>
            <pc:sldMk cId="1707754301" sldId="333"/>
            <ac:spMk id="8" creationId="{00000000-0000-0000-0000-000000000000}"/>
          </ac:spMkLst>
        </pc:spChg>
      </pc:sldChg>
      <pc:sldChg chg="modSp mod">
        <pc:chgData name="Dalessandro, Philip" userId="447fdb96-4c0b-4cc2-90d9-c69e7454a533" providerId="ADAL" clId="{B0AE49FE-D42D-4E17-829A-529C466D46A5}" dt="2024-09-09T16:31:10.481" v="153" actId="113"/>
        <pc:sldMkLst>
          <pc:docMk/>
          <pc:sldMk cId="3186732336" sldId="334"/>
        </pc:sldMkLst>
        <pc:spChg chg="mod">
          <ac:chgData name="Dalessandro, Philip" userId="447fdb96-4c0b-4cc2-90d9-c69e7454a533" providerId="ADAL" clId="{B0AE49FE-D42D-4E17-829A-529C466D46A5}" dt="2024-09-09T16:31:10.481" v="153" actId="113"/>
          <ac:spMkLst>
            <pc:docMk/>
            <pc:sldMk cId="3186732336" sldId="334"/>
            <ac:spMk id="5" creationId="{00000000-0000-0000-0000-000000000000}"/>
          </ac:spMkLst>
        </pc:spChg>
      </pc:sldChg>
    </pc:docChg>
  </pc:docChgLst>
  <pc:docChgLst>
    <pc:chgData name="Rosales, Karla" userId="0b2e1671-3f43-44dd-8c43-a65173f10dda" providerId="ADAL" clId="{D5AADAD9-6846-4571-AECF-2933DCEA9683}"/>
    <pc:docChg chg="custSel modSld modMainMaster">
      <pc:chgData name="Rosales, Karla" userId="0b2e1671-3f43-44dd-8c43-a65173f10dda" providerId="ADAL" clId="{D5AADAD9-6846-4571-AECF-2933DCEA9683}" dt="2024-08-22T17:14:48.416" v="68" actId="1076"/>
      <pc:docMkLst>
        <pc:docMk/>
      </pc:docMkLst>
      <pc:sldChg chg="modSp mod modClrScheme chgLayout">
        <pc:chgData name="Rosales, Karla" userId="0b2e1671-3f43-44dd-8c43-a65173f10dda" providerId="ADAL" clId="{D5AADAD9-6846-4571-AECF-2933DCEA9683}" dt="2024-08-22T17:12:21.918" v="48" actId="700"/>
        <pc:sldMkLst>
          <pc:docMk/>
          <pc:sldMk cId="0" sldId="269"/>
        </pc:sldMkLst>
        <pc:spChg chg="mod ord">
          <ac:chgData name="Rosales, Karla" userId="0b2e1671-3f43-44dd-8c43-a65173f10dda" providerId="ADAL" clId="{D5AADAD9-6846-4571-AECF-2933DCEA9683}" dt="2024-08-22T17:12:21.918" v="48" actId="700"/>
          <ac:spMkLst>
            <pc:docMk/>
            <pc:sldMk cId="0" sldId="269"/>
            <ac:spMk id="2" creationId="{00000000-0000-0000-0000-000000000000}"/>
          </ac:spMkLst>
        </pc:spChg>
        <pc:spChg chg="mod ord">
          <ac:chgData name="Rosales, Karla" userId="0b2e1671-3f43-44dd-8c43-a65173f10dda" providerId="ADAL" clId="{D5AADAD9-6846-4571-AECF-2933DCEA9683}" dt="2024-08-22T17:12:21.918" v="48" actId="700"/>
          <ac:spMkLst>
            <pc:docMk/>
            <pc:sldMk cId="0" sldId="269"/>
            <ac:spMk id="3" creationId="{00000000-0000-0000-0000-000000000000}"/>
          </ac:spMkLst>
        </pc:spChg>
      </pc:sldChg>
      <pc:sldChg chg="addSp delSp modSp mod modClrScheme chgLayout">
        <pc:chgData name="Rosales, Karla" userId="0b2e1671-3f43-44dd-8c43-a65173f10dda" providerId="ADAL" clId="{D5AADAD9-6846-4571-AECF-2933DCEA9683}" dt="2024-08-22T17:13:38.476" v="60" actId="1076"/>
        <pc:sldMkLst>
          <pc:docMk/>
          <pc:sldMk cId="0" sldId="276"/>
        </pc:sldMkLst>
        <pc:spChg chg="mod ord">
          <ac:chgData name="Rosales, Karla" userId="0b2e1671-3f43-44dd-8c43-a65173f10dda" providerId="ADAL" clId="{D5AADAD9-6846-4571-AECF-2933DCEA9683}" dt="2024-08-22T17:13:27.727" v="57" actId="700"/>
          <ac:spMkLst>
            <pc:docMk/>
            <pc:sldMk cId="0" sldId="276"/>
            <ac:spMk id="2" creationId="{00000000-0000-0000-0000-000000000000}"/>
          </ac:spMkLst>
        </pc:spChg>
        <pc:spChg chg="mod ord">
          <ac:chgData name="Rosales, Karla" userId="0b2e1671-3f43-44dd-8c43-a65173f10dda" providerId="ADAL" clId="{D5AADAD9-6846-4571-AECF-2933DCEA9683}" dt="2024-08-22T17:13:34.551" v="59" actId="27636"/>
          <ac:spMkLst>
            <pc:docMk/>
            <pc:sldMk cId="0" sldId="276"/>
            <ac:spMk id="3" creationId="{00000000-0000-0000-0000-000000000000}"/>
          </ac:spMkLst>
        </pc:spChg>
        <pc:spChg chg="add del mod ord">
          <ac:chgData name="Rosales, Karla" userId="0b2e1671-3f43-44dd-8c43-a65173f10dda" providerId="ADAL" clId="{D5AADAD9-6846-4571-AECF-2933DCEA9683}" dt="2024-08-22T17:13:27.727" v="57" actId="700"/>
          <ac:spMkLst>
            <pc:docMk/>
            <pc:sldMk cId="0" sldId="276"/>
            <ac:spMk id="4" creationId="{06C73D6D-59A4-A0F5-3C0B-495015FEB41D}"/>
          </ac:spMkLst>
        </pc:spChg>
        <pc:spChg chg="mod">
          <ac:chgData name="Rosales, Karla" userId="0b2e1671-3f43-44dd-8c43-a65173f10dda" providerId="ADAL" clId="{D5AADAD9-6846-4571-AECF-2933DCEA9683}" dt="2024-08-22T17:13:38.476" v="60" actId="1076"/>
          <ac:spMkLst>
            <pc:docMk/>
            <pc:sldMk cId="0" sldId="276"/>
            <ac:spMk id="5" creationId="{1128596F-417A-468B-925C-E305AF6A5FE5}"/>
          </ac:spMkLst>
        </pc:spChg>
      </pc:sldChg>
      <pc:sldChg chg="addSp modSp mod setBg modClrScheme chgLayout">
        <pc:chgData name="Rosales, Karla" userId="0b2e1671-3f43-44dd-8c43-a65173f10dda" providerId="ADAL" clId="{D5AADAD9-6846-4571-AECF-2933DCEA9683}" dt="2024-08-22T17:14:48.416" v="68" actId="1076"/>
        <pc:sldMkLst>
          <pc:docMk/>
          <pc:sldMk cId="0" sldId="284"/>
        </pc:sldMkLst>
        <pc:spChg chg="mod ord">
          <ac:chgData name="Rosales, Karla" userId="0b2e1671-3f43-44dd-8c43-a65173f10dda" providerId="ADAL" clId="{D5AADAD9-6846-4571-AECF-2933DCEA9683}" dt="2024-08-22T17:14:35.534" v="65" actId="26606"/>
          <ac:spMkLst>
            <pc:docMk/>
            <pc:sldMk cId="0" sldId="284"/>
            <ac:spMk id="2" creationId="{00000000-0000-0000-0000-000000000000}"/>
          </ac:spMkLst>
        </pc:spChg>
        <pc:spChg chg="mod">
          <ac:chgData name="Rosales, Karla" userId="0b2e1671-3f43-44dd-8c43-a65173f10dda" providerId="ADAL" clId="{D5AADAD9-6846-4571-AECF-2933DCEA9683}" dt="2024-08-22T17:14:48.416" v="68" actId="1076"/>
          <ac:spMkLst>
            <pc:docMk/>
            <pc:sldMk cId="0" sldId="284"/>
            <ac:spMk id="6" creationId="{1D892A75-FDFD-42E4-BBCD-E4F1DCCCD757}"/>
          </ac:spMkLst>
        </pc:spChg>
        <pc:spChg chg="add">
          <ac:chgData name="Rosales, Karla" userId="0b2e1671-3f43-44dd-8c43-a65173f10dda" providerId="ADAL" clId="{D5AADAD9-6846-4571-AECF-2933DCEA9683}" dt="2024-08-22T17:14:35.534" v="65" actId="26606"/>
          <ac:spMkLst>
            <pc:docMk/>
            <pc:sldMk cId="0" sldId="284"/>
            <ac:spMk id="11" creationId="{36D16D1E-4205-49F5-BD2A-DA769947C104}"/>
          </ac:spMkLst>
        </pc:spChg>
        <pc:spChg chg="add">
          <ac:chgData name="Rosales, Karla" userId="0b2e1671-3f43-44dd-8c43-a65173f10dda" providerId="ADAL" clId="{D5AADAD9-6846-4571-AECF-2933DCEA9683}" dt="2024-08-22T17:14:35.534" v="65" actId="26606"/>
          <ac:spMkLst>
            <pc:docMk/>
            <pc:sldMk cId="0" sldId="284"/>
            <ac:spMk id="13" creationId="{012FD100-C039-4E03-B5E4-2EDFA7290AA6}"/>
          </ac:spMkLst>
        </pc:spChg>
        <pc:spChg chg="add">
          <ac:chgData name="Rosales, Karla" userId="0b2e1671-3f43-44dd-8c43-a65173f10dda" providerId="ADAL" clId="{D5AADAD9-6846-4571-AECF-2933DCEA9683}" dt="2024-08-22T17:14:35.534" v="65" actId="26606"/>
          <ac:spMkLst>
            <pc:docMk/>
            <pc:sldMk cId="0" sldId="284"/>
            <ac:spMk id="17" creationId="{F9E80720-23E6-4B89-B77E-04A7689F1BA8}"/>
          </ac:spMkLst>
        </pc:spChg>
        <pc:spChg chg="add">
          <ac:chgData name="Rosales, Karla" userId="0b2e1671-3f43-44dd-8c43-a65173f10dda" providerId="ADAL" clId="{D5AADAD9-6846-4571-AECF-2933DCEA9683}" dt="2024-08-22T17:14:35.534" v="65" actId="26606"/>
          <ac:spMkLst>
            <pc:docMk/>
            <pc:sldMk cId="0" sldId="284"/>
            <ac:spMk id="19" creationId="{CD1D3CA1-3EB6-41F3-A419-8424B56BE63A}"/>
          </ac:spMkLst>
        </pc:spChg>
        <pc:spChg chg="add">
          <ac:chgData name="Rosales, Karla" userId="0b2e1671-3f43-44dd-8c43-a65173f10dda" providerId="ADAL" clId="{D5AADAD9-6846-4571-AECF-2933DCEA9683}" dt="2024-08-22T17:14:35.534" v="65" actId="26606"/>
          <ac:spMkLst>
            <pc:docMk/>
            <pc:sldMk cId="0" sldId="284"/>
            <ac:spMk id="21" creationId="{4D87F7B2-AA36-4B58-BC2C-1BBA135E8B6B}"/>
          </ac:spMkLst>
        </pc:spChg>
        <pc:picChg chg="mod">
          <ac:chgData name="Rosales, Karla" userId="0b2e1671-3f43-44dd-8c43-a65173f10dda" providerId="ADAL" clId="{D5AADAD9-6846-4571-AECF-2933DCEA9683}" dt="2024-08-22T17:14:45.054" v="67" actId="1076"/>
          <ac:picMkLst>
            <pc:docMk/>
            <pc:sldMk cId="0" sldId="284"/>
            <ac:picMk id="4" creationId="{A64EDA2B-A02E-4E36-A40C-0FD49EABDE9A}"/>
          </ac:picMkLst>
        </pc:picChg>
        <pc:cxnChg chg="add">
          <ac:chgData name="Rosales, Karla" userId="0b2e1671-3f43-44dd-8c43-a65173f10dda" providerId="ADAL" clId="{D5AADAD9-6846-4571-AECF-2933DCEA9683}" dt="2024-08-22T17:14:35.534" v="65" actId="26606"/>
          <ac:cxnSpMkLst>
            <pc:docMk/>
            <pc:sldMk cId="0" sldId="284"/>
            <ac:cxnSpMk id="15" creationId="{4418FCD2-8448-4A81-8EB4-72250F7827B4}"/>
          </ac:cxnSpMkLst>
        </pc:cxnChg>
      </pc:sldChg>
      <pc:sldChg chg="addSp modSp mod modClrScheme chgLayout">
        <pc:chgData name="Rosales, Karla" userId="0b2e1671-3f43-44dd-8c43-a65173f10dda" providerId="ADAL" clId="{D5AADAD9-6846-4571-AECF-2933DCEA9683}" dt="2024-08-22T17:11:41.665" v="36" actId="700"/>
        <pc:sldMkLst>
          <pc:docMk/>
          <pc:sldMk cId="4039929724" sldId="287"/>
        </pc:sldMkLst>
        <pc:spChg chg="mod">
          <ac:chgData name="Rosales, Karla" userId="0b2e1671-3f43-44dd-8c43-a65173f10dda" providerId="ADAL" clId="{D5AADAD9-6846-4571-AECF-2933DCEA9683}" dt="2024-08-22T17:11:09.071" v="28" actId="14100"/>
          <ac:spMkLst>
            <pc:docMk/>
            <pc:sldMk cId="4039929724" sldId="287"/>
            <ac:spMk id="2" creationId="{00000000-0000-0000-0000-000000000000}"/>
          </ac:spMkLst>
        </pc:spChg>
        <pc:spChg chg="mod">
          <ac:chgData name="Rosales, Karla" userId="0b2e1671-3f43-44dd-8c43-a65173f10dda" providerId="ADAL" clId="{D5AADAD9-6846-4571-AECF-2933DCEA9683}" dt="2024-08-22T17:11:17.864" v="35" actId="1076"/>
          <ac:spMkLst>
            <pc:docMk/>
            <pc:sldMk cId="4039929724" sldId="287"/>
            <ac:spMk id="3" creationId="{00000000-0000-0000-0000-000000000000}"/>
          </ac:spMkLst>
        </pc:spChg>
        <pc:picChg chg="add mod">
          <ac:chgData name="Rosales, Karla" userId="0b2e1671-3f43-44dd-8c43-a65173f10dda" providerId="ADAL" clId="{D5AADAD9-6846-4571-AECF-2933DCEA9683}" dt="2024-08-22T17:11:05.869" v="27" actId="1076"/>
          <ac:picMkLst>
            <pc:docMk/>
            <pc:sldMk cId="4039929724" sldId="287"/>
            <ac:picMk id="1026" creationId="{13ED1B7A-A7A5-4935-1B39-54B881446CAF}"/>
          </ac:picMkLst>
        </pc:picChg>
      </pc:sldChg>
      <pc:sldChg chg="addSp modSp mod setBg">
        <pc:chgData name="Rosales, Karla" userId="0b2e1671-3f43-44dd-8c43-a65173f10dda" providerId="ADAL" clId="{D5AADAD9-6846-4571-AECF-2933DCEA9683}" dt="2024-08-22T17:12:44.032" v="52" actId="26606"/>
        <pc:sldMkLst>
          <pc:docMk/>
          <pc:sldMk cId="1898558003" sldId="292"/>
        </pc:sldMkLst>
        <pc:spChg chg="mod">
          <ac:chgData name="Rosales, Karla" userId="0b2e1671-3f43-44dd-8c43-a65173f10dda" providerId="ADAL" clId="{D5AADAD9-6846-4571-AECF-2933DCEA9683}" dt="2024-08-22T17:12:44.032" v="52" actId="26606"/>
          <ac:spMkLst>
            <pc:docMk/>
            <pc:sldMk cId="1898558003" sldId="292"/>
            <ac:spMk id="2" creationId="{00000000-0000-0000-0000-000000000000}"/>
          </ac:spMkLst>
        </pc:spChg>
        <pc:spChg chg="mod">
          <ac:chgData name="Rosales, Karla" userId="0b2e1671-3f43-44dd-8c43-a65173f10dda" providerId="ADAL" clId="{D5AADAD9-6846-4571-AECF-2933DCEA9683}" dt="2024-08-22T17:12:44.032" v="52" actId="26606"/>
          <ac:spMkLst>
            <pc:docMk/>
            <pc:sldMk cId="1898558003" sldId="292"/>
            <ac:spMk id="7" creationId="{085AD42E-6C39-4BD2-9747-6CD8A47B5C1E}"/>
          </ac:spMkLst>
        </pc:spChg>
        <pc:spChg chg="mod ord">
          <ac:chgData name="Rosales, Karla" userId="0b2e1671-3f43-44dd-8c43-a65173f10dda" providerId="ADAL" clId="{D5AADAD9-6846-4571-AECF-2933DCEA9683}" dt="2024-08-22T17:12:44.032" v="52" actId="26606"/>
          <ac:spMkLst>
            <pc:docMk/>
            <pc:sldMk cId="1898558003" sldId="292"/>
            <ac:spMk id="9" creationId="{ACF27820-F13F-475D-A4C5-7D4775582F31}"/>
          </ac:spMkLst>
        </pc:spChg>
        <pc:spChg chg="add">
          <ac:chgData name="Rosales, Karla" userId="0b2e1671-3f43-44dd-8c43-a65173f10dda" providerId="ADAL" clId="{D5AADAD9-6846-4571-AECF-2933DCEA9683}" dt="2024-08-22T17:12:44.032" v="52" actId="26606"/>
          <ac:spMkLst>
            <pc:docMk/>
            <pc:sldMk cId="1898558003" sldId="292"/>
            <ac:spMk id="14" creationId="{36D16D1E-4205-49F5-BD2A-DA769947C104}"/>
          </ac:spMkLst>
        </pc:spChg>
        <pc:spChg chg="add">
          <ac:chgData name="Rosales, Karla" userId="0b2e1671-3f43-44dd-8c43-a65173f10dda" providerId="ADAL" clId="{D5AADAD9-6846-4571-AECF-2933DCEA9683}" dt="2024-08-22T17:12:44.032" v="52" actId="26606"/>
          <ac:spMkLst>
            <pc:docMk/>
            <pc:sldMk cId="1898558003" sldId="292"/>
            <ac:spMk id="16" creationId="{012FD100-C039-4E03-B5E4-2EDFA7290AA6}"/>
          </ac:spMkLst>
        </pc:spChg>
        <pc:spChg chg="add">
          <ac:chgData name="Rosales, Karla" userId="0b2e1671-3f43-44dd-8c43-a65173f10dda" providerId="ADAL" clId="{D5AADAD9-6846-4571-AECF-2933DCEA9683}" dt="2024-08-22T17:12:44.032" v="52" actId="26606"/>
          <ac:spMkLst>
            <pc:docMk/>
            <pc:sldMk cId="1898558003" sldId="292"/>
            <ac:spMk id="20" creationId="{F9E80720-23E6-4B89-B77E-04A7689F1BA8}"/>
          </ac:spMkLst>
        </pc:spChg>
        <pc:spChg chg="add">
          <ac:chgData name="Rosales, Karla" userId="0b2e1671-3f43-44dd-8c43-a65173f10dda" providerId="ADAL" clId="{D5AADAD9-6846-4571-AECF-2933DCEA9683}" dt="2024-08-22T17:12:44.032" v="52" actId="26606"/>
          <ac:spMkLst>
            <pc:docMk/>
            <pc:sldMk cId="1898558003" sldId="292"/>
            <ac:spMk id="22" creationId="{CD1D3CA1-3EB6-41F3-A419-8424B56BE63A}"/>
          </ac:spMkLst>
        </pc:spChg>
        <pc:spChg chg="add">
          <ac:chgData name="Rosales, Karla" userId="0b2e1671-3f43-44dd-8c43-a65173f10dda" providerId="ADAL" clId="{D5AADAD9-6846-4571-AECF-2933DCEA9683}" dt="2024-08-22T17:12:44.032" v="52" actId="26606"/>
          <ac:spMkLst>
            <pc:docMk/>
            <pc:sldMk cId="1898558003" sldId="292"/>
            <ac:spMk id="24" creationId="{4D87F7B2-AA36-4B58-BC2C-1BBA135E8B6B}"/>
          </ac:spMkLst>
        </pc:spChg>
        <pc:picChg chg="mod">
          <ac:chgData name="Rosales, Karla" userId="0b2e1671-3f43-44dd-8c43-a65173f10dda" providerId="ADAL" clId="{D5AADAD9-6846-4571-AECF-2933DCEA9683}" dt="2024-08-22T17:12:44.032" v="52" actId="26606"/>
          <ac:picMkLst>
            <pc:docMk/>
            <pc:sldMk cId="1898558003" sldId="292"/>
            <ac:picMk id="4" creationId="{A41A93EC-1FE5-4BA1-9BBE-1990D930F6DA}"/>
          </ac:picMkLst>
        </pc:picChg>
        <pc:cxnChg chg="add">
          <ac:chgData name="Rosales, Karla" userId="0b2e1671-3f43-44dd-8c43-a65173f10dda" providerId="ADAL" clId="{D5AADAD9-6846-4571-AECF-2933DCEA9683}" dt="2024-08-22T17:12:44.032" v="52" actId="26606"/>
          <ac:cxnSpMkLst>
            <pc:docMk/>
            <pc:sldMk cId="1898558003" sldId="292"/>
            <ac:cxnSpMk id="18" creationId="{4418FCD2-8448-4A81-8EB4-72250F7827B4}"/>
          </ac:cxnSpMkLst>
        </pc:cxnChg>
      </pc:sldChg>
      <pc:sldChg chg="addSp delSp modSp mod setBg">
        <pc:chgData name="Rosales, Karla" userId="0b2e1671-3f43-44dd-8c43-a65173f10dda" providerId="ADAL" clId="{D5AADAD9-6846-4571-AECF-2933DCEA9683}" dt="2024-08-22T17:12:37.181" v="51" actId="26606"/>
        <pc:sldMkLst>
          <pc:docMk/>
          <pc:sldMk cId="182542322" sldId="294"/>
        </pc:sldMkLst>
        <pc:spChg chg="mod ord">
          <ac:chgData name="Rosales, Karla" userId="0b2e1671-3f43-44dd-8c43-a65173f10dda" providerId="ADAL" clId="{D5AADAD9-6846-4571-AECF-2933DCEA9683}" dt="2024-08-22T17:12:37.181" v="51" actId="26606"/>
          <ac:spMkLst>
            <pc:docMk/>
            <pc:sldMk cId="182542322" sldId="294"/>
            <ac:spMk id="6" creationId="{00000000-0000-0000-0000-000000000000}"/>
          </ac:spMkLst>
        </pc:spChg>
        <pc:spChg chg="add">
          <ac:chgData name="Rosales, Karla" userId="0b2e1671-3f43-44dd-8c43-a65173f10dda" providerId="ADAL" clId="{D5AADAD9-6846-4571-AECF-2933DCEA9683}" dt="2024-08-22T17:12:37.181" v="51" actId="26606"/>
          <ac:spMkLst>
            <pc:docMk/>
            <pc:sldMk cId="182542322" sldId="294"/>
            <ac:spMk id="7" creationId="{00000000-0000-0000-0000-000000000000}"/>
          </ac:spMkLst>
        </pc:spChg>
        <pc:spChg chg="add">
          <ac:chgData name="Rosales, Karla" userId="0b2e1671-3f43-44dd-8c43-a65173f10dda" providerId="ADAL" clId="{D5AADAD9-6846-4571-AECF-2933DCEA9683}" dt="2024-08-22T17:12:37.181" v="51" actId="26606"/>
          <ac:spMkLst>
            <pc:docMk/>
            <pc:sldMk cId="182542322" sldId="294"/>
            <ac:spMk id="9" creationId="{00000000-0000-0000-0000-000000000000}"/>
          </ac:spMkLst>
        </pc:spChg>
        <pc:spChg chg="mod">
          <ac:chgData name="Rosales, Karla" userId="0b2e1671-3f43-44dd-8c43-a65173f10dda" providerId="ADAL" clId="{D5AADAD9-6846-4571-AECF-2933DCEA9683}" dt="2024-08-22T17:12:37.181" v="51" actId="26606"/>
          <ac:spMkLst>
            <pc:docMk/>
            <pc:sldMk cId="182542322" sldId="294"/>
            <ac:spMk id="11" creationId="{0E5F6687-C8B2-4C72-BBCE-C238C811FE66}"/>
          </ac:spMkLst>
        </pc:spChg>
        <pc:spChg chg="mod">
          <ac:chgData name="Rosales, Karla" userId="0b2e1671-3f43-44dd-8c43-a65173f10dda" providerId="ADAL" clId="{D5AADAD9-6846-4571-AECF-2933DCEA9683}" dt="2024-08-22T17:12:37.181" v="51" actId="26606"/>
          <ac:spMkLst>
            <pc:docMk/>
            <pc:sldMk cId="182542322" sldId="294"/>
            <ac:spMk id="13" creationId="{469EC04E-DB6C-4A4B-822E-459CEF4182A0}"/>
          </ac:spMkLst>
        </pc:spChg>
        <pc:spChg chg="del mod replId">
          <ac:chgData name="Rosales, Karla" userId="0b2e1671-3f43-44dd-8c43-a65173f10dda" providerId="ADAL" clId="{D5AADAD9-6846-4571-AECF-2933DCEA9683}" dt="2024-08-22T17:12:37.181" v="51" actId="26606"/>
          <ac:spMkLst>
            <pc:docMk/>
            <pc:sldMk cId="182542322" sldId="294"/>
            <ac:spMk id="15" creationId="{00000000-0000-0000-0000-000000000000}"/>
          </ac:spMkLst>
        </pc:spChg>
        <pc:spChg chg="del mod replId">
          <ac:chgData name="Rosales, Karla" userId="0b2e1671-3f43-44dd-8c43-a65173f10dda" providerId="ADAL" clId="{D5AADAD9-6846-4571-AECF-2933DCEA9683}" dt="2024-08-22T17:12:37.181" v="51" actId="26606"/>
          <ac:spMkLst>
            <pc:docMk/>
            <pc:sldMk cId="182542322" sldId="294"/>
            <ac:spMk id="16" creationId="{00000000-0000-0000-0000-000000000000}"/>
          </ac:spMkLst>
        </pc:spChg>
        <pc:spChg chg="add">
          <ac:chgData name="Rosales, Karla" userId="0b2e1671-3f43-44dd-8c43-a65173f10dda" providerId="ADAL" clId="{D5AADAD9-6846-4571-AECF-2933DCEA9683}" dt="2024-08-22T17:12:37.181" v="51" actId="26606"/>
          <ac:spMkLst>
            <pc:docMk/>
            <pc:sldMk cId="182542322" sldId="294"/>
            <ac:spMk id="18" creationId="{36D16D1E-4205-49F5-BD2A-DA769947C104}"/>
          </ac:spMkLst>
        </pc:spChg>
        <pc:spChg chg="add">
          <ac:chgData name="Rosales, Karla" userId="0b2e1671-3f43-44dd-8c43-a65173f10dda" providerId="ADAL" clId="{D5AADAD9-6846-4571-AECF-2933DCEA9683}" dt="2024-08-22T17:12:37.181" v="51" actId="26606"/>
          <ac:spMkLst>
            <pc:docMk/>
            <pc:sldMk cId="182542322" sldId="294"/>
            <ac:spMk id="20" creationId="{012FD100-C039-4E03-B5E4-2EDFA7290AA6}"/>
          </ac:spMkLst>
        </pc:spChg>
        <pc:picChg chg="mod">
          <ac:chgData name="Rosales, Karla" userId="0b2e1671-3f43-44dd-8c43-a65173f10dda" providerId="ADAL" clId="{D5AADAD9-6846-4571-AECF-2933DCEA9683}" dt="2024-08-22T17:12:37.181" v="51" actId="26606"/>
          <ac:picMkLst>
            <pc:docMk/>
            <pc:sldMk cId="182542322" sldId="294"/>
            <ac:picMk id="3" creationId="{8F8010FE-B19E-4E8B-A38C-2CB0CBF3BDC4}"/>
          </ac:picMkLst>
        </pc:picChg>
        <pc:picChg chg="mod">
          <ac:chgData name="Rosales, Karla" userId="0b2e1671-3f43-44dd-8c43-a65173f10dda" providerId="ADAL" clId="{D5AADAD9-6846-4571-AECF-2933DCEA9683}" dt="2024-08-22T17:12:37.181" v="51" actId="26606"/>
          <ac:picMkLst>
            <pc:docMk/>
            <pc:sldMk cId="182542322" sldId="294"/>
            <ac:picMk id="5" creationId="{7D42FC5B-2BCE-4E96-9940-5785E8F1D63E}"/>
          </ac:picMkLst>
        </pc:picChg>
        <pc:picChg chg="mod">
          <ac:chgData name="Rosales, Karla" userId="0b2e1671-3f43-44dd-8c43-a65173f10dda" providerId="ADAL" clId="{D5AADAD9-6846-4571-AECF-2933DCEA9683}" dt="2024-08-22T17:12:37.181" v="51" actId="26606"/>
          <ac:picMkLst>
            <pc:docMk/>
            <pc:sldMk cId="182542322" sldId="294"/>
            <ac:picMk id="10" creationId="{01F490F7-E7B7-4899-A2E5-34BA612D8368}"/>
          </ac:picMkLst>
        </pc:picChg>
        <pc:picChg chg="mod">
          <ac:chgData name="Rosales, Karla" userId="0b2e1671-3f43-44dd-8c43-a65173f10dda" providerId="ADAL" clId="{D5AADAD9-6846-4571-AECF-2933DCEA9683}" dt="2024-08-22T17:12:37.181" v="51" actId="26606"/>
          <ac:picMkLst>
            <pc:docMk/>
            <pc:sldMk cId="182542322" sldId="294"/>
            <ac:picMk id="12" creationId="{78E62711-AC9E-40D6-8C67-42F5762FF03D}"/>
          </ac:picMkLst>
        </pc:picChg>
        <pc:cxnChg chg="add">
          <ac:chgData name="Rosales, Karla" userId="0b2e1671-3f43-44dd-8c43-a65173f10dda" providerId="ADAL" clId="{D5AADAD9-6846-4571-AECF-2933DCEA9683}" dt="2024-08-22T17:12:37.181" v="51" actId="26606"/>
          <ac:cxnSpMkLst>
            <pc:docMk/>
            <pc:sldMk cId="182542322" sldId="294"/>
            <ac:cxnSpMk id="22" creationId="{4418FCD2-8448-4A81-8EB4-72250F7827B4}"/>
          </ac:cxnSpMkLst>
        </pc:cxnChg>
      </pc:sldChg>
      <pc:sldChg chg="addSp modSp mod setBg">
        <pc:chgData name="Rosales, Karla" userId="0b2e1671-3f43-44dd-8c43-a65173f10dda" providerId="ADAL" clId="{D5AADAD9-6846-4571-AECF-2933DCEA9683}" dt="2024-08-22T17:12:14.551" v="47" actId="403"/>
        <pc:sldMkLst>
          <pc:docMk/>
          <pc:sldMk cId="2116387745" sldId="304"/>
        </pc:sldMkLst>
        <pc:spChg chg="mod">
          <ac:chgData name="Rosales, Karla" userId="0b2e1671-3f43-44dd-8c43-a65173f10dda" providerId="ADAL" clId="{D5AADAD9-6846-4571-AECF-2933DCEA9683}" dt="2024-08-22T17:12:14.551" v="47" actId="403"/>
          <ac:spMkLst>
            <pc:docMk/>
            <pc:sldMk cId="2116387745" sldId="304"/>
            <ac:spMk id="2" creationId="{E19D98D4-22D7-40EE-8B04-C7BF297C41A3}"/>
          </ac:spMkLst>
        </pc:spChg>
        <pc:spChg chg="mod">
          <ac:chgData name="Rosales, Karla" userId="0b2e1671-3f43-44dd-8c43-a65173f10dda" providerId="ADAL" clId="{D5AADAD9-6846-4571-AECF-2933DCEA9683}" dt="2024-08-22T17:12:07.033" v="45" actId="14100"/>
          <ac:spMkLst>
            <pc:docMk/>
            <pc:sldMk cId="2116387745" sldId="304"/>
            <ac:spMk id="3" creationId="{AE88CE1D-A3C3-44DB-A921-D5657EE6A4A9}"/>
          </ac:spMkLst>
        </pc:spChg>
        <pc:spChg chg="add">
          <ac:chgData name="Rosales, Karla" userId="0b2e1671-3f43-44dd-8c43-a65173f10dda" providerId="ADAL" clId="{D5AADAD9-6846-4571-AECF-2933DCEA9683}" dt="2024-08-22T17:11:56.416" v="40" actId="26606"/>
          <ac:spMkLst>
            <pc:docMk/>
            <pc:sldMk cId="2116387745" sldId="304"/>
            <ac:spMk id="14" creationId="{7EE378F3-9642-471B-8215-AA32884221B4}"/>
          </ac:spMkLst>
        </pc:spChg>
        <pc:spChg chg="add">
          <ac:chgData name="Rosales, Karla" userId="0b2e1671-3f43-44dd-8c43-a65173f10dda" providerId="ADAL" clId="{D5AADAD9-6846-4571-AECF-2933DCEA9683}" dt="2024-08-22T17:11:56.416" v="40" actId="26606"/>
          <ac:spMkLst>
            <pc:docMk/>
            <pc:sldMk cId="2116387745" sldId="304"/>
            <ac:spMk id="16" creationId="{26405F82-F7FB-4124-AE2B-3D69A007C129}"/>
          </ac:spMkLst>
        </pc:spChg>
        <pc:spChg chg="add">
          <ac:chgData name="Rosales, Karla" userId="0b2e1671-3f43-44dd-8c43-a65173f10dda" providerId="ADAL" clId="{D5AADAD9-6846-4571-AECF-2933DCEA9683}" dt="2024-08-22T17:11:56.416" v="40" actId="26606"/>
          <ac:spMkLst>
            <pc:docMk/>
            <pc:sldMk cId="2116387745" sldId="304"/>
            <ac:spMk id="18" creationId="{AAAE29FD-C3A6-46E4-BF94-132A4C4EE2E0}"/>
          </ac:spMkLst>
        </pc:spChg>
        <pc:picChg chg="mod">
          <ac:chgData name="Rosales, Karla" userId="0b2e1671-3f43-44dd-8c43-a65173f10dda" providerId="ADAL" clId="{D5AADAD9-6846-4571-AECF-2933DCEA9683}" dt="2024-08-22T17:11:56.416" v="40" actId="26606"/>
          <ac:picMkLst>
            <pc:docMk/>
            <pc:sldMk cId="2116387745" sldId="304"/>
            <ac:picMk id="6" creationId="{974606BD-CA5C-4EE6-9C2B-D6CDAF4E197B}"/>
          </ac:picMkLst>
        </pc:picChg>
        <pc:picChg chg="mod">
          <ac:chgData name="Rosales, Karla" userId="0b2e1671-3f43-44dd-8c43-a65173f10dda" providerId="ADAL" clId="{D5AADAD9-6846-4571-AECF-2933DCEA9683}" dt="2024-08-22T17:11:56.416" v="40" actId="26606"/>
          <ac:picMkLst>
            <pc:docMk/>
            <pc:sldMk cId="2116387745" sldId="304"/>
            <ac:picMk id="7" creationId="{C686F753-3A01-48AB-9323-C54426A5B271}"/>
          </ac:picMkLst>
        </pc:picChg>
        <pc:picChg chg="mod">
          <ac:chgData name="Rosales, Karla" userId="0b2e1671-3f43-44dd-8c43-a65173f10dda" providerId="ADAL" clId="{D5AADAD9-6846-4571-AECF-2933DCEA9683}" dt="2024-08-22T17:11:56.416" v="40" actId="26606"/>
          <ac:picMkLst>
            <pc:docMk/>
            <pc:sldMk cId="2116387745" sldId="304"/>
            <ac:picMk id="8" creationId="{964884B8-56FC-4018-A5D9-5662CA369957}"/>
          </ac:picMkLst>
        </pc:picChg>
        <pc:picChg chg="mod">
          <ac:chgData name="Rosales, Karla" userId="0b2e1671-3f43-44dd-8c43-a65173f10dda" providerId="ADAL" clId="{D5AADAD9-6846-4571-AECF-2933DCEA9683}" dt="2024-08-22T17:11:56.416" v="40" actId="26606"/>
          <ac:picMkLst>
            <pc:docMk/>
            <pc:sldMk cId="2116387745" sldId="304"/>
            <ac:picMk id="9" creationId="{4031463B-535C-4920-809E-AD39090D74F2}"/>
          </ac:picMkLst>
        </pc:picChg>
      </pc:sldChg>
      <pc:sldChg chg="modSp mod modClrScheme chgLayout">
        <pc:chgData name="Rosales, Karla" userId="0b2e1671-3f43-44dd-8c43-a65173f10dda" providerId="ADAL" clId="{D5AADAD9-6846-4571-AECF-2933DCEA9683}" dt="2024-08-22T17:12:31.680" v="49" actId="700"/>
        <pc:sldMkLst>
          <pc:docMk/>
          <pc:sldMk cId="715965000" sldId="308"/>
        </pc:sldMkLst>
        <pc:spChg chg="mod ord">
          <ac:chgData name="Rosales, Karla" userId="0b2e1671-3f43-44dd-8c43-a65173f10dda" providerId="ADAL" clId="{D5AADAD9-6846-4571-AECF-2933DCEA9683}" dt="2024-08-22T17:12:31.680" v="49" actId="700"/>
          <ac:spMkLst>
            <pc:docMk/>
            <pc:sldMk cId="715965000" sldId="308"/>
            <ac:spMk id="5" creationId="{00000000-0000-0000-0000-000000000000}"/>
          </ac:spMkLst>
        </pc:spChg>
      </pc:sldChg>
      <pc:sldChg chg="modSp">
        <pc:chgData name="Rosales, Karla" userId="0b2e1671-3f43-44dd-8c43-a65173f10dda" providerId="ADAL" clId="{D5AADAD9-6846-4571-AECF-2933DCEA9683}" dt="2024-08-22T17:11:51.811" v="37"/>
        <pc:sldMkLst>
          <pc:docMk/>
          <pc:sldMk cId="310120505" sldId="309"/>
        </pc:sldMkLst>
        <pc:spChg chg="mod">
          <ac:chgData name="Rosales, Karla" userId="0b2e1671-3f43-44dd-8c43-a65173f10dda" providerId="ADAL" clId="{D5AADAD9-6846-4571-AECF-2933DCEA9683}" dt="2024-08-22T17:11:51.811" v="37"/>
          <ac:spMkLst>
            <pc:docMk/>
            <pc:sldMk cId="310120505" sldId="309"/>
            <ac:spMk id="8" creationId="{00000000-0000-0000-0000-000000000000}"/>
          </ac:spMkLst>
        </pc:spChg>
      </pc:sldChg>
      <pc:sldChg chg="modSp">
        <pc:chgData name="Rosales, Karla" userId="0b2e1671-3f43-44dd-8c43-a65173f10dda" providerId="ADAL" clId="{D5AADAD9-6846-4571-AECF-2933DCEA9683}" dt="2024-08-22T17:11:51.811" v="37"/>
        <pc:sldMkLst>
          <pc:docMk/>
          <pc:sldMk cId="190332591" sldId="310"/>
        </pc:sldMkLst>
        <pc:spChg chg="mod">
          <ac:chgData name="Rosales, Karla" userId="0b2e1671-3f43-44dd-8c43-a65173f10dda" providerId="ADAL" clId="{D5AADAD9-6846-4571-AECF-2933DCEA9683}" dt="2024-08-22T17:11:51.811" v="37"/>
          <ac:spMkLst>
            <pc:docMk/>
            <pc:sldMk cId="190332591" sldId="310"/>
            <ac:spMk id="8" creationId="{00000000-0000-0000-0000-000000000000}"/>
          </ac:spMkLst>
        </pc:spChg>
      </pc:sldChg>
      <pc:sldChg chg="modSp">
        <pc:chgData name="Rosales, Karla" userId="0b2e1671-3f43-44dd-8c43-a65173f10dda" providerId="ADAL" clId="{D5AADAD9-6846-4571-AECF-2933DCEA9683}" dt="2024-08-22T17:11:51.811" v="37"/>
        <pc:sldMkLst>
          <pc:docMk/>
          <pc:sldMk cId="2112385971" sldId="315"/>
        </pc:sldMkLst>
        <pc:spChg chg="mod">
          <ac:chgData name="Rosales, Karla" userId="0b2e1671-3f43-44dd-8c43-a65173f10dda" providerId="ADAL" clId="{D5AADAD9-6846-4571-AECF-2933DCEA9683}" dt="2024-08-22T17:11:51.811" v="37"/>
          <ac:spMkLst>
            <pc:docMk/>
            <pc:sldMk cId="2112385971" sldId="315"/>
            <ac:spMk id="8" creationId="{00000000-0000-0000-0000-000000000000}"/>
          </ac:spMkLst>
        </pc:spChg>
      </pc:sldChg>
      <pc:sldChg chg="modSp">
        <pc:chgData name="Rosales, Karla" userId="0b2e1671-3f43-44dd-8c43-a65173f10dda" providerId="ADAL" clId="{D5AADAD9-6846-4571-AECF-2933DCEA9683}" dt="2024-08-22T17:11:51.811" v="37"/>
        <pc:sldMkLst>
          <pc:docMk/>
          <pc:sldMk cId="2655510464" sldId="316"/>
        </pc:sldMkLst>
        <pc:spChg chg="mod">
          <ac:chgData name="Rosales, Karla" userId="0b2e1671-3f43-44dd-8c43-a65173f10dda" providerId="ADAL" clId="{D5AADAD9-6846-4571-AECF-2933DCEA9683}" dt="2024-08-22T17:11:51.811" v="37"/>
          <ac:spMkLst>
            <pc:docMk/>
            <pc:sldMk cId="2655510464" sldId="316"/>
            <ac:spMk id="6" creationId="{00000000-0000-0000-0000-000000000000}"/>
          </ac:spMkLst>
        </pc:spChg>
        <pc:spChg chg="mod">
          <ac:chgData name="Rosales, Karla" userId="0b2e1671-3f43-44dd-8c43-a65173f10dda" providerId="ADAL" clId="{D5AADAD9-6846-4571-AECF-2933DCEA9683}" dt="2024-08-22T17:11:51.811" v="37"/>
          <ac:spMkLst>
            <pc:docMk/>
            <pc:sldMk cId="2655510464" sldId="316"/>
            <ac:spMk id="8" creationId="{00000000-0000-0000-0000-000000000000}"/>
          </ac:spMkLst>
        </pc:spChg>
      </pc:sldChg>
      <pc:sldChg chg="modSp mod">
        <pc:chgData name="Rosales, Karla" userId="0b2e1671-3f43-44dd-8c43-a65173f10dda" providerId="ADAL" clId="{D5AADAD9-6846-4571-AECF-2933DCEA9683}" dt="2024-08-22T17:14:18.757" v="63" actId="242"/>
        <pc:sldMkLst>
          <pc:docMk/>
          <pc:sldMk cId="2443442164" sldId="319"/>
        </pc:sldMkLst>
        <pc:spChg chg="mod">
          <ac:chgData name="Rosales, Karla" userId="0b2e1671-3f43-44dd-8c43-a65173f10dda" providerId="ADAL" clId="{D5AADAD9-6846-4571-AECF-2933DCEA9683}" dt="2024-08-22T17:14:18.757" v="63" actId="242"/>
          <ac:spMkLst>
            <pc:docMk/>
            <pc:sldMk cId="2443442164" sldId="319"/>
            <ac:spMk id="5" creationId="{00000000-0000-0000-0000-000000000000}"/>
          </ac:spMkLst>
        </pc:spChg>
        <pc:spChg chg="mod">
          <ac:chgData name="Rosales, Karla" userId="0b2e1671-3f43-44dd-8c43-a65173f10dda" providerId="ADAL" clId="{D5AADAD9-6846-4571-AECF-2933DCEA9683}" dt="2024-08-22T17:11:51.811" v="37"/>
          <ac:spMkLst>
            <pc:docMk/>
            <pc:sldMk cId="2443442164" sldId="319"/>
            <ac:spMk id="8" creationId="{00000000-0000-0000-0000-000000000000}"/>
          </ac:spMkLst>
        </pc:spChg>
      </pc:sldChg>
      <pc:sldChg chg="modSp">
        <pc:chgData name="Rosales, Karla" userId="0b2e1671-3f43-44dd-8c43-a65173f10dda" providerId="ADAL" clId="{D5AADAD9-6846-4571-AECF-2933DCEA9683}" dt="2024-08-22T17:11:51.811" v="37"/>
        <pc:sldMkLst>
          <pc:docMk/>
          <pc:sldMk cId="1578447896" sldId="320"/>
        </pc:sldMkLst>
        <pc:spChg chg="mod">
          <ac:chgData name="Rosales, Karla" userId="0b2e1671-3f43-44dd-8c43-a65173f10dda" providerId="ADAL" clId="{D5AADAD9-6846-4571-AECF-2933DCEA9683}" dt="2024-08-22T17:11:51.811" v="37"/>
          <ac:spMkLst>
            <pc:docMk/>
            <pc:sldMk cId="1578447896" sldId="320"/>
            <ac:spMk id="8" creationId="{00000000-0000-0000-0000-000000000000}"/>
          </ac:spMkLst>
        </pc:spChg>
      </pc:sldChg>
      <pc:sldChg chg="modSp">
        <pc:chgData name="Rosales, Karla" userId="0b2e1671-3f43-44dd-8c43-a65173f10dda" providerId="ADAL" clId="{D5AADAD9-6846-4571-AECF-2933DCEA9683}" dt="2024-08-22T17:11:51.811" v="37"/>
        <pc:sldMkLst>
          <pc:docMk/>
          <pc:sldMk cId="4190904119" sldId="321"/>
        </pc:sldMkLst>
        <pc:spChg chg="mod">
          <ac:chgData name="Rosales, Karla" userId="0b2e1671-3f43-44dd-8c43-a65173f10dda" providerId="ADAL" clId="{D5AADAD9-6846-4571-AECF-2933DCEA9683}" dt="2024-08-22T17:11:51.811" v="37"/>
          <ac:spMkLst>
            <pc:docMk/>
            <pc:sldMk cId="4190904119" sldId="321"/>
            <ac:spMk id="8" creationId="{00000000-0000-0000-0000-000000000000}"/>
          </ac:spMkLst>
        </pc:spChg>
      </pc:sldChg>
      <pc:sldChg chg="modSp">
        <pc:chgData name="Rosales, Karla" userId="0b2e1671-3f43-44dd-8c43-a65173f10dda" providerId="ADAL" clId="{D5AADAD9-6846-4571-AECF-2933DCEA9683}" dt="2024-08-22T17:11:51.811" v="37"/>
        <pc:sldMkLst>
          <pc:docMk/>
          <pc:sldMk cId="1571629585" sldId="322"/>
        </pc:sldMkLst>
        <pc:spChg chg="mod">
          <ac:chgData name="Rosales, Karla" userId="0b2e1671-3f43-44dd-8c43-a65173f10dda" providerId="ADAL" clId="{D5AADAD9-6846-4571-AECF-2933DCEA9683}" dt="2024-08-22T17:11:51.811" v="37"/>
          <ac:spMkLst>
            <pc:docMk/>
            <pc:sldMk cId="1571629585" sldId="322"/>
            <ac:spMk id="8" creationId="{00000000-0000-0000-0000-000000000000}"/>
          </ac:spMkLst>
        </pc:spChg>
      </pc:sldChg>
      <pc:sldChg chg="modSp">
        <pc:chgData name="Rosales, Karla" userId="0b2e1671-3f43-44dd-8c43-a65173f10dda" providerId="ADAL" clId="{D5AADAD9-6846-4571-AECF-2933DCEA9683}" dt="2024-08-22T17:11:51.811" v="37"/>
        <pc:sldMkLst>
          <pc:docMk/>
          <pc:sldMk cId="3642149631" sldId="325"/>
        </pc:sldMkLst>
        <pc:spChg chg="mod">
          <ac:chgData name="Rosales, Karla" userId="0b2e1671-3f43-44dd-8c43-a65173f10dda" providerId="ADAL" clId="{D5AADAD9-6846-4571-AECF-2933DCEA9683}" dt="2024-08-22T17:11:51.811" v="37"/>
          <ac:spMkLst>
            <pc:docMk/>
            <pc:sldMk cId="3642149631" sldId="325"/>
            <ac:spMk id="8" creationId="{00000000-0000-0000-0000-000000000000}"/>
          </ac:spMkLst>
        </pc:spChg>
      </pc:sldChg>
      <pc:sldChg chg="modSp">
        <pc:chgData name="Rosales, Karla" userId="0b2e1671-3f43-44dd-8c43-a65173f10dda" providerId="ADAL" clId="{D5AADAD9-6846-4571-AECF-2933DCEA9683}" dt="2024-08-22T17:11:51.811" v="37"/>
        <pc:sldMkLst>
          <pc:docMk/>
          <pc:sldMk cId="2003127591" sldId="326"/>
        </pc:sldMkLst>
        <pc:spChg chg="mod">
          <ac:chgData name="Rosales, Karla" userId="0b2e1671-3f43-44dd-8c43-a65173f10dda" providerId="ADAL" clId="{D5AADAD9-6846-4571-AECF-2933DCEA9683}" dt="2024-08-22T17:11:51.811" v="37"/>
          <ac:spMkLst>
            <pc:docMk/>
            <pc:sldMk cId="2003127591" sldId="326"/>
            <ac:spMk id="8" creationId="{00000000-0000-0000-0000-000000000000}"/>
          </ac:spMkLst>
        </pc:spChg>
      </pc:sldChg>
      <pc:sldChg chg="modSp">
        <pc:chgData name="Rosales, Karla" userId="0b2e1671-3f43-44dd-8c43-a65173f10dda" providerId="ADAL" clId="{D5AADAD9-6846-4571-AECF-2933DCEA9683}" dt="2024-08-22T17:11:51.811" v="37"/>
        <pc:sldMkLst>
          <pc:docMk/>
          <pc:sldMk cId="2250512862" sldId="329"/>
        </pc:sldMkLst>
        <pc:spChg chg="mod">
          <ac:chgData name="Rosales, Karla" userId="0b2e1671-3f43-44dd-8c43-a65173f10dda" providerId="ADAL" clId="{D5AADAD9-6846-4571-AECF-2933DCEA9683}" dt="2024-08-22T17:11:51.811" v="37"/>
          <ac:spMkLst>
            <pc:docMk/>
            <pc:sldMk cId="2250512862" sldId="329"/>
            <ac:spMk id="8" creationId="{00000000-0000-0000-0000-000000000000}"/>
          </ac:spMkLst>
        </pc:spChg>
      </pc:sldChg>
      <pc:sldChg chg="modSp">
        <pc:chgData name="Rosales, Karla" userId="0b2e1671-3f43-44dd-8c43-a65173f10dda" providerId="ADAL" clId="{D5AADAD9-6846-4571-AECF-2933DCEA9683}" dt="2024-08-22T17:11:51.811" v="37"/>
        <pc:sldMkLst>
          <pc:docMk/>
          <pc:sldMk cId="4183116781" sldId="330"/>
        </pc:sldMkLst>
        <pc:spChg chg="mod">
          <ac:chgData name="Rosales, Karla" userId="0b2e1671-3f43-44dd-8c43-a65173f10dda" providerId="ADAL" clId="{D5AADAD9-6846-4571-AECF-2933DCEA9683}" dt="2024-08-22T17:11:51.811" v="37"/>
          <ac:spMkLst>
            <pc:docMk/>
            <pc:sldMk cId="4183116781" sldId="330"/>
            <ac:spMk id="8" creationId="{00000000-0000-0000-0000-000000000000}"/>
          </ac:spMkLst>
        </pc:spChg>
      </pc:sldChg>
      <pc:sldChg chg="modSp">
        <pc:chgData name="Rosales, Karla" userId="0b2e1671-3f43-44dd-8c43-a65173f10dda" providerId="ADAL" clId="{D5AADAD9-6846-4571-AECF-2933DCEA9683}" dt="2024-08-22T17:11:51.811" v="37"/>
        <pc:sldMkLst>
          <pc:docMk/>
          <pc:sldMk cId="4175648309" sldId="331"/>
        </pc:sldMkLst>
        <pc:spChg chg="mod">
          <ac:chgData name="Rosales, Karla" userId="0b2e1671-3f43-44dd-8c43-a65173f10dda" providerId="ADAL" clId="{D5AADAD9-6846-4571-AECF-2933DCEA9683}" dt="2024-08-22T17:11:51.811" v="37"/>
          <ac:spMkLst>
            <pc:docMk/>
            <pc:sldMk cId="4175648309" sldId="331"/>
            <ac:spMk id="8" creationId="{00000000-0000-0000-0000-000000000000}"/>
          </ac:spMkLst>
        </pc:spChg>
      </pc:sldChg>
      <pc:sldChg chg="modSp">
        <pc:chgData name="Rosales, Karla" userId="0b2e1671-3f43-44dd-8c43-a65173f10dda" providerId="ADAL" clId="{D5AADAD9-6846-4571-AECF-2933DCEA9683}" dt="2024-08-22T17:11:51.811" v="37"/>
        <pc:sldMkLst>
          <pc:docMk/>
          <pc:sldMk cId="3871672808" sldId="332"/>
        </pc:sldMkLst>
        <pc:spChg chg="mod">
          <ac:chgData name="Rosales, Karla" userId="0b2e1671-3f43-44dd-8c43-a65173f10dda" providerId="ADAL" clId="{D5AADAD9-6846-4571-AECF-2933DCEA9683}" dt="2024-08-22T17:11:51.811" v="37"/>
          <ac:spMkLst>
            <pc:docMk/>
            <pc:sldMk cId="3871672808" sldId="332"/>
            <ac:spMk id="8" creationId="{00000000-0000-0000-0000-000000000000}"/>
          </ac:spMkLst>
        </pc:spChg>
      </pc:sldChg>
      <pc:sldChg chg="modSp">
        <pc:chgData name="Rosales, Karla" userId="0b2e1671-3f43-44dd-8c43-a65173f10dda" providerId="ADAL" clId="{D5AADAD9-6846-4571-AECF-2933DCEA9683}" dt="2024-08-22T17:11:51.811" v="37"/>
        <pc:sldMkLst>
          <pc:docMk/>
          <pc:sldMk cId="1707754301" sldId="333"/>
        </pc:sldMkLst>
        <pc:spChg chg="mod">
          <ac:chgData name="Rosales, Karla" userId="0b2e1671-3f43-44dd-8c43-a65173f10dda" providerId="ADAL" clId="{D5AADAD9-6846-4571-AECF-2933DCEA9683}" dt="2024-08-22T17:11:51.811" v="37"/>
          <ac:spMkLst>
            <pc:docMk/>
            <pc:sldMk cId="1707754301" sldId="333"/>
            <ac:spMk id="8" creationId="{00000000-0000-0000-0000-000000000000}"/>
          </ac:spMkLst>
        </pc:spChg>
      </pc:sldChg>
      <pc:sldMasterChg chg="modSp modSldLayout">
        <pc:chgData name="Rosales, Karla" userId="0b2e1671-3f43-44dd-8c43-a65173f10dda" providerId="ADAL" clId="{D5AADAD9-6846-4571-AECF-2933DCEA9683}" dt="2024-08-22T17:10:52.581" v="25" actId="735"/>
        <pc:sldMasterMkLst>
          <pc:docMk/>
          <pc:sldMasterMk cId="3049124316" sldId="2147483696"/>
        </pc:sldMasterMkLst>
        <pc:sldLayoutChg chg="delSp modSp mod">
          <pc:chgData name="Rosales, Karla" userId="0b2e1671-3f43-44dd-8c43-a65173f10dda" providerId="ADAL" clId="{D5AADAD9-6846-4571-AECF-2933DCEA9683}" dt="2024-08-22T17:10:49.665" v="22" actId="478"/>
          <pc:sldLayoutMkLst>
            <pc:docMk/>
            <pc:sldMasterMk cId="3049124316" sldId="2147483696"/>
            <pc:sldLayoutMk cId="4554902" sldId="2147483697"/>
          </pc:sldLayoutMkLst>
          <pc:picChg chg="del">
            <ac:chgData name="Rosales, Karla" userId="0b2e1671-3f43-44dd-8c43-a65173f10dda" providerId="ADAL" clId="{D5AADAD9-6846-4571-AECF-2933DCEA9683}" dt="2024-08-22T17:10:49.665" v="22" actId="478"/>
            <ac:picMkLst>
              <pc:docMk/>
              <pc:sldMasterMk cId="3049124316" sldId="2147483696"/>
              <pc:sldLayoutMk cId="4554902" sldId="2147483697"/>
              <ac:picMk id="7" creationId="{00000000-0000-0000-0000-000000000000}"/>
            </ac:picMkLst>
          </pc:picChg>
        </pc:sldLayoutChg>
        <pc:sldLayoutChg chg="delSp modSp mod">
          <pc:chgData name="Rosales, Karla" userId="0b2e1671-3f43-44dd-8c43-a65173f10dda" providerId="ADAL" clId="{D5AADAD9-6846-4571-AECF-2933DCEA9683}" dt="2024-08-22T17:10:52.116" v="24" actId="478"/>
          <pc:sldLayoutMkLst>
            <pc:docMk/>
            <pc:sldMasterMk cId="3049124316" sldId="2147483696"/>
            <pc:sldLayoutMk cId="3751215517" sldId="2147483698"/>
          </pc:sldLayoutMkLst>
          <pc:picChg chg="del">
            <ac:chgData name="Rosales, Karla" userId="0b2e1671-3f43-44dd-8c43-a65173f10dda" providerId="ADAL" clId="{D5AADAD9-6846-4571-AECF-2933DCEA9683}" dt="2024-08-22T17:10:52.116" v="24" actId="478"/>
            <ac:picMkLst>
              <pc:docMk/>
              <pc:sldMasterMk cId="3049124316" sldId="2147483696"/>
              <pc:sldLayoutMk cId="3751215517" sldId="2147483698"/>
              <ac:picMk id="7" creationId="{00000000-0000-0000-0000-000000000000}"/>
            </ac:picMkLst>
          </pc:picChg>
        </pc:sldLayoutChg>
        <pc:sldLayoutChg chg="delSp modSp mod">
          <pc:chgData name="Rosales, Karla" userId="0b2e1671-3f43-44dd-8c43-a65173f10dda" providerId="ADAL" clId="{D5AADAD9-6846-4571-AECF-2933DCEA9683}" dt="2024-08-22T17:10:29.664" v="3" actId="478"/>
          <pc:sldLayoutMkLst>
            <pc:docMk/>
            <pc:sldMasterMk cId="3049124316" sldId="2147483696"/>
            <pc:sldLayoutMk cId="3644747806" sldId="2147483699"/>
          </pc:sldLayoutMkLst>
          <pc:picChg chg="del">
            <ac:chgData name="Rosales, Karla" userId="0b2e1671-3f43-44dd-8c43-a65173f10dda" providerId="ADAL" clId="{D5AADAD9-6846-4571-AECF-2933DCEA9683}" dt="2024-08-22T17:10:28.848" v="1" actId="478"/>
            <ac:picMkLst>
              <pc:docMk/>
              <pc:sldMasterMk cId="3049124316" sldId="2147483696"/>
              <pc:sldLayoutMk cId="3644747806" sldId="2147483699"/>
              <ac:picMk id="7" creationId="{00000000-0000-0000-0000-000000000000}"/>
            </ac:picMkLst>
          </pc:picChg>
          <pc:picChg chg="del mod">
            <ac:chgData name="Rosales, Karla" userId="0b2e1671-3f43-44dd-8c43-a65173f10dda" providerId="ADAL" clId="{D5AADAD9-6846-4571-AECF-2933DCEA9683}" dt="2024-08-22T17:10:29.664" v="3" actId="478"/>
            <ac:picMkLst>
              <pc:docMk/>
              <pc:sldMasterMk cId="3049124316" sldId="2147483696"/>
              <pc:sldLayoutMk cId="3644747806" sldId="2147483699"/>
              <ac:picMk id="8" creationId="{00000000-0000-0000-0000-000000000000}"/>
            </ac:picMkLst>
          </pc:picChg>
        </pc:sldLayoutChg>
        <pc:sldLayoutChg chg="delSp modSp mod">
          <pc:chgData name="Rosales, Karla" userId="0b2e1671-3f43-44dd-8c43-a65173f10dda" providerId="ADAL" clId="{D5AADAD9-6846-4571-AECF-2933DCEA9683}" dt="2024-08-22T17:10:31.928" v="5" actId="478"/>
          <pc:sldLayoutMkLst>
            <pc:docMk/>
            <pc:sldMasterMk cId="3049124316" sldId="2147483696"/>
            <pc:sldLayoutMk cId="3143034517" sldId="2147483700"/>
          </pc:sldLayoutMkLst>
          <pc:picChg chg="del">
            <ac:chgData name="Rosales, Karla" userId="0b2e1671-3f43-44dd-8c43-a65173f10dda" providerId="ADAL" clId="{D5AADAD9-6846-4571-AECF-2933DCEA9683}" dt="2024-08-22T17:10:31.928" v="5" actId="478"/>
            <ac:picMkLst>
              <pc:docMk/>
              <pc:sldMasterMk cId="3049124316" sldId="2147483696"/>
              <pc:sldLayoutMk cId="3143034517" sldId="2147483700"/>
              <ac:picMk id="8" creationId="{00000000-0000-0000-0000-000000000000}"/>
            </ac:picMkLst>
          </pc:picChg>
        </pc:sldLayoutChg>
        <pc:sldLayoutChg chg="delSp modSp mod">
          <pc:chgData name="Rosales, Karla" userId="0b2e1671-3f43-44dd-8c43-a65173f10dda" providerId="ADAL" clId="{D5AADAD9-6846-4571-AECF-2933DCEA9683}" dt="2024-08-22T17:10:34.671" v="8" actId="478"/>
          <pc:sldLayoutMkLst>
            <pc:docMk/>
            <pc:sldMasterMk cId="3049124316" sldId="2147483696"/>
            <pc:sldLayoutMk cId="644691462" sldId="2147483701"/>
          </pc:sldLayoutMkLst>
          <pc:picChg chg="del">
            <ac:chgData name="Rosales, Karla" userId="0b2e1671-3f43-44dd-8c43-a65173f10dda" providerId="ADAL" clId="{D5AADAD9-6846-4571-AECF-2933DCEA9683}" dt="2024-08-22T17:10:34.671" v="8" actId="478"/>
            <ac:picMkLst>
              <pc:docMk/>
              <pc:sldMasterMk cId="3049124316" sldId="2147483696"/>
              <pc:sldLayoutMk cId="644691462" sldId="2147483701"/>
              <ac:picMk id="10" creationId="{00000000-0000-0000-0000-000000000000}"/>
            </ac:picMkLst>
          </pc:picChg>
        </pc:sldLayoutChg>
        <pc:sldLayoutChg chg="delSp modSp mod">
          <pc:chgData name="Rosales, Karla" userId="0b2e1671-3f43-44dd-8c43-a65173f10dda" providerId="ADAL" clId="{D5AADAD9-6846-4571-AECF-2933DCEA9683}" dt="2024-08-22T17:10:36.246" v="9" actId="478"/>
          <pc:sldLayoutMkLst>
            <pc:docMk/>
            <pc:sldMasterMk cId="3049124316" sldId="2147483696"/>
            <pc:sldLayoutMk cId="1975763058" sldId="2147483702"/>
          </pc:sldLayoutMkLst>
          <pc:picChg chg="del">
            <ac:chgData name="Rosales, Karla" userId="0b2e1671-3f43-44dd-8c43-a65173f10dda" providerId="ADAL" clId="{D5AADAD9-6846-4571-AECF-2933DCEA9683}" dt="2024-08-22T17:10:36.246" v="9" actId="478"/>
            <ac:picMkLst>
              <pc:docMk/>
              <pc:sldMasterMk cId="3049124316" sldId="2147483696"/>
              <pc:sldLayoutMk cId="1975763058" sldId="2147483702"/>
              <ac:picMk id="6" creationId="{00000000-0000-0000-0000-000000000000}"/>
            </ac:picMkLst>
          </pc:picChg>
        </pc:sldLayoutChg>
        <pc:sldLayoutChg chg="delSp modSp mod">
          <pc:chgData name="Rosales, Karla" userId="0b2e1671-3f43-44dd-8c43-a65173f10dda" providerId="ADAL" clId="{D5AADAD9-6846-4571-AECF-2933DCEA9683}" dt="2024-08-22T17:10:37.945" v="11" actId="478"/>
          <pc:sldLayoutMkLst>
            <pc:docMk/>
            <pc:sldMasterMk cId="3049124316" sldId="2147483696"/>
            <pc:sldLayoutMk cId="2519998695" sldId="2147483703"/>
          </pc:sldLayoutMkLst>
          <pc:picChg chg="del">
            <ac:chgData name="Rosales, Karla" userId="0b2e1671-3f43-44dd-8c43-a65173f10dda" providerId="ADAL" clId="{D5AADAD9-6846-4571-AECF-2933DCEA9683}" dt="2024-08-22T17:10:37.945" v="11" actId="478"/>
            <ac:picMkLst>
              <pc:docMk/>
              <pc:sldMasterMk cId="3049124316" sldId="2147483696"/>
              <pc:sldLayoutMk cId="2519998695" sldId="2147483703"/>
              <ac:picMk id="5" creationId="{00000000-0000-0000-0000-000000000000}"/>
            </ac:picMkLst>
          </pc:picChg>
        </pc:sldLayoutChg>
        <pc:sldLayoutChg chg="delSp modSp mod">
          <pc:chgData name="Rosales, Karla" userId="0b2e1671-3f43-44dd-8c43-a65173f10dda" providerId="ADAL" clId="{D5AADAD9-6846-4571-AECF-2933DCEA9683}" dt="2024-08-22T17:10:39.742" v="13" actId="478"/>
          <pc:sldLayoutMkLst>
            <pc:docMk/>
            <pc:sldMasterMk cId="3049124316" sldId="2147483696"/>
            <pc:sldLayoutMk cId="1953957331" sldId="2147483704"/>
          </pc:sldLayoutMkLst>
          <pc:picChg chg="del">
            <ac:chgData name="Rosales, Karla" userId="0b2e1671-3f43-44dd-8c43-a65173f10dda" providerId="ADAL" clId="{D5AADAD9-6846-4571-AECF-2933DCEA9683}" dt="2024-08-22T17:10:39.742" v="13" actId="478"/>
            <ac:picMkLst>
              <pc:docMk/>
              <pc:sldMasterMk cId="3049124316" sldId="2147483696"/>
              <pc:sldLayoutMk cId="1953957331" sldId="2147483704"/>
              <ac:picMk id="8" creationId="{00000000-0000-0000-0000-000000000000}"/>
            </ac:picMkLst>
          </pc:picChg>
        </pc:sldLayoutChg>
        <pc:sldLayoutChg chg="delSp modSp mod">
          <pc:chgData name="Rosales, Karla" userId="0b2e1671-3f43-44dd-8c43-a65173f10dda" providerId="ADAL" clId="{D5AADAD9-6846-4571-AECF-2933DCEA9683}" dt="2024-08-22T17:10:41.741" v="15" actId="478"/>
          <pc:sldLayoutMkLst>
            <pc:docMk/>
            <pc:sldMasterMk cId="3049124316" sldId="2147483696"/>
            <pc:sldLayoutMk cId="4150143242" sldId="2147483705"/>
          </pc:sldLayoutMkLst>
          <pc:picChg chg="del">
            <ac:chgData name="Rosales, Karla" userId="0b2e1671-3f43-44dd-8c43-a65173f10dda" providerId="ADAL" clId="{D5AADAD9-6846-4571-AECF-2933DCEA9683}" dt="2024-08-22T17:10:41.741" v="15" actId="478"/>
            <ac:picMkLst>
              <pc:docMk/>
              <pc:sldMasterMk cId="3049124316" sldId="2147483696"/>
              <pc:sldLayoutMk cId="4150143242" sldId="2147483705"/>
              <ac:picMk id="8" creationId="{00000000-0000-0000-0000-000000000000}"/>
            </ac:picMkLst>
          </pc:picChg>
        </pc:sldLayoutChg>
        <pc:sldLayoutChg chg="delSp modSp mod">
          <pc:chgData name="Rosales, Karla" userId="0b2e1671-3f43-44dd-8c43-a65173f10dda" providerId="ADAL" clId="{D5AADAD9-6846-4571-AECF-2933DCEA9683}" dt="2024-08-22T17:10:43.257" v="18" actId="478"/>
          <pc:sldLayoutMkLst>
            <pc:docMk/>
            <pc:sldMasterMk cId="3049124316" sldId="2147483696"/>
            <pc:sldLayoutMk cId="310861087" sldId="2147483706"/>
          </pc:sldLayoutMkLst>
          <pc:picChg chg="del mod">
            <ac:chgData name="Rosales, Karla" userId="0b2e1671-3f43-44dd-8c43-a65173f10dda" providerId="ADAL" clId="{D5AADAD9-6846-4571-AECF-2933DCEA9683}" dt="2024-08-22T17:10:43.257" v="18" actId="478"/>
            <ac:picMkLst>
              <pc:docMk/>
              <pc:sldMasterMk cId="3049124316" sldId="2147483696"/>
              <pc:sldLayoutMk cId="310861087" sldId="2147483706"/>
              <ac:picMk id="7" creationId="{00000000-0000-0000-0000-000000000000}"/>
            </ac:picMkLst>
          </pc:picChg>
        </pc:sldLayoutChg>
        <pc:sldLayoutChg chg="delSp modSp mod">
          <pc:chgData name="Rosales, Karla" userId="0b2e1671-3f43-44dd-8c43-a65173f10dda" providerId="ADAL" clId="{D5AADAD9-6846-4571-AECF-2933DCEA9683}" dt="2024-08-22T17:10:45.117" v="20" actId="478"/>
          <pc:sldLayoutMkLst>
            <pc:docMk/>
            <pc:sldMasterMk cId="3049124316" sldId="2147483696"/>
            <pc:sldLayoutMk cId="2703050269" sldId="2147483707"/>
          </pc:sldLayoutMkLst>
          <pc:picChg chg="del">
            <ac:chgData name="Rosales, Karla" userId="0b2e1671-3f43-44dd-8c43-a65173f10dda" providerId="ADAL" clId="{D5AADAD9-6846-4571-AECF-2933DCEA9683}" dt="2024-08-22T17:10:45.117" v="20" actId="478"/>
            <ac:picMkLst>
              <pc:docMk/>
              <pc:sldMasterMk cId="3049124316" sldId="2147483696"/>
              <pc:sldLayoutMk cId="2703050269" sldId="2147483707"/>
              <ac:picMk id="7" creationId="{00000000-0000-0000-0000-000000000000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2.xm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75" tIns="46588" rIns="93175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4"/>
          </a:xfrm>
          <a:prstGeom prst="rect">
            <a:avLst/>
          </a:prstGeom>
        </p:spPr>
        <p:txBody>
          <a:bodyPr vert="horz" lIns="93175" tIns="46588" rIns="93175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80224691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8" rIns="93175" bIns="465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5" tIns="46588" rIns="93175" bIns="4658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 anchor="b"/>
          <a:lstStyle>
            <a:lvl1pPr algn="r">
              <a:defRPr sz="1200"/>
            </a:lvl1pPr>
          </a:lstStyle>
          <a:p>
            <a:fld id="{6B1EBBDE-5D71-4D1E-A550-90139A1CF5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905292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8500"/>
            <a:ext cx="4645025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NOTE: </a:t>
            </a:r>
            <a:r>
              <a:rPr lang="en-US" b="0" dirty="0"/>
              <a:t>Use The Breakfast form to Track Adult</a:t>
            </a:r>
            <a:r>
              <a:rPr lang="en-US" b="0" baseline="0" dirty="0"/>
              <a:t> BIC Meals. </a:t>
            </a:r>
            <a:endParaRPr lang="en-US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1396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8500"/>
            <a:ext cx="4645025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NOTE: </a:t>
            </a:r>
            <a:r>
              <a:rPr lang="en-US" b="0" dirty="0"/>
              <a:t>Use The Breakfast form to Track Adult</a:t>
            </a:r>
            <a:r>
              <a:rPr lang="en-US" b="0" baseline="0" dirty="0"/>
              <a:t> BIC Meals. </a:t>
            </a:r>
            <a:endParaRPr lang="en-US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244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8500"/>
            <a:ext cx="4645025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NOTE: </a:t>
            </a:r>
            <a:r>
              <a:rPr lang="en-US" b="0" dirty="0"/>
              <a:t>Use The Breakfast form to Track Adult</a:t>
            </a:r>
            <a:r>
              <a:rPr lang="en-US" b="0" baseline="0" dirty="0"/>
              <a:t> BIC Meals. </a:t>
            </a:r>
            <a:endParaRPr lang="en-US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9458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8500"/>
            <a:ext cx="4645025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NOTE: </a:t>
            </a:r>
            <a:r>
              <a:rPr lang="en-US" b="0" dirty="0"/>
              <a:t>Use The Breakfast form to Track Adult</a:t>
            </a:r>
            <a:r>
              <a:rPr lang="en-US" b="0" baseline="0" dirty="0"/>
              <a:t> BIC Meals. </a:t>
            </a:r>
            <a:endParaRPr lang="en-US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7889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8500"/>
            <a:ext cx="4645025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NOTE: </a:t>
            </a:r>
            <a:r>
              <a:rPr lang="en-US" b="0" dirty="0"/>
              <a:t>Use The Breakfast form to Track Adult</a:t>
            </a:r>
            <a:r>
              <a:rPr lang="en-US" b="0" baseline="0" dirty="0"/>
              <a:t> BIC Meals. </a:t>
            </a:r>
            <a:endParaRPr lang="en-US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5077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8500"/>
            <a:ext cx="4645025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2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8500"/>
            <a:ext cx="4645025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770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8500"/>
            <a:ext cx="4645025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446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8500"/>
            <a:ext cx="4645025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NOTE: </a:t>
            </a:r>
            <a:r>
              <a:rPr lang="en-US" b="0" dirty="0"/>
              <a:t>Use The Breakfast form to Track Adult</a:t>
            </a:r>
            <a:r>
              <a:rPr lang="en-US" b="0" baseline="0" dirty="0"/>
              <a:t> BIC Meals. </a:t>
            </a:r>
            <a:endParaRPr lang="en-US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483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8500"/>
            <a:ext cx="4645025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NOTE: </a:t>
            </a:r>
            <a:r>
              <a:rPr lang="en-US" b="0" dirty="0"/>
              <a:t>Use The Breakfast form to Track Adult</a:t>
            </a:r>
            <a:r>
              <a:rPr lang="en-US" b="0" baseline="0" dirty="0"/>
              <a:t> BIC Meals. </a:t>
            </a:r>
            <a:endParaRPr lang="en-US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040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8500"/>
            <a:ext cx="4645025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NOTE: </a:t>
            </a:r>
            <a:r>
              <a:rPr lang="en-US" b="0" dirty="0"/>
              <a:t>Use The Breakfast form to Track Adult</a:t>
            </a:r>
            <a:r>
              <a:rPr lang="en-US" b="0" baseline="0" dirty="0"/>
              <a:t> BIC Meals. </a:t>
            </a:r>
            <a:endParaRPr lang="en-US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257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8500"/>
            <a:ext cx="4645025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NOTE: </a:t>
            </a:r>
            <a:r>
              <a:rPr lang="en-US" b="0" dirty="0"/>
              <a:t>Use The Breakfast form to Track Adult</a:t>
            </a:r>
            <a:r>
              <a:rPr lang="en-US" b="0" baseline="0" dirty="0"/>
              <a:t> BIC Meals. </a:t>
            </a:r>
            <a:endParaRPr lang="en-US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264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8500"/>
            <a:ext cx="4645025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NOTE: </a:t>
            </a:r>
            <a:r>
              <a:rPr lang="en-US" b="0" dirty="0"/>
              <a:t>Use The Breakfast form to Track Adult</a:t>
            </a:r>
            <a:r>
              <a:rPr lang="en-US" b="0" baseline="0" dirty="0"/>
              <a:t> BIC Meals. </a:t>
            </a:r>
            <a:endParaRPr lang="en-US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92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8500"/>
            <a:ext cx="4645025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NOTE: </a:t>
            </a:r>
            <a:r>
              <a:rPr lang="en-US" b="0" dirty="0"/>
              <a:t>Use The Breakfast form to Track Adult</a:t>
            </a:r>
            <a:r>
              <a:rPr lang="en-US" b="0" baseline="0" dirty="0"/>
              <a:t> BIC Meals. </a:t>
            </a:r>
            <a:endParaRPr lang="en-US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929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8500"/>
            <a:ext cx="4645025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NOTE: </a:t>
            </a:r>
            <a:r>
              <a:rPr lang="en-US" b="0" dirty="0"/>
              <a:t>Use The Breakfast form to Track Adult</a:t>
            </a:r>
            <a:r>
              <a:rPr lang="en-US" b="0" baseline="0" dirty="0"/>
              <a:t> BIC Meals. </a:t>
            </a:r>
            <a:endParaRPr lang="en-US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9567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8500"/>
            <a:ext cx="4645025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NOTE: </a:t>
            </a:r>
            <a:r>
              <a:rPr lang="en-US" b="0" dirty="0"/>
              <a:t>Use The Breakfast form to Track Adult</a:t>
            </a:r>
            <a:r>
              <a:rPr lang="en-US" b="0" baseline="0" dirty="0"/>
              <a:t> BIC Meals. </a:t>
            </a:r>
            <a:endParaRPr lang="en-US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847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BDA9-BEB1-4313-ADC8-E54F5A07AF0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81669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BDA9-BEB1-4313-ADC8-E54F5A07A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343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BDA9-BEB1-4313-ADC8-E54F5A07A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955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3890" y="1643195"/>
            <a:ext cx="5977127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BDA9-BEB1-4313-ADC8-E54F5A07A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6695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BDA9-BEB1-4313-ADC8-E54F5A07A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3198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BDA9-BEB1-4313-ADC8-E54F5A07AF0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112251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BDA9-BEB1-4313-ADC8-E54F5A07A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1784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BDA9-BEB1-4313-ADC8-E54F5A07A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2183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BDA9-BEB1-4313-ADC8-E54F5A07A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773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BDA9-BEB1-4313-ADC8-E54F5A07A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511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5D2BDA9-BEB1-4313-ADC8-E54F5A07A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0862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BDA9-BEB1-4313-ADC8-E54F5A07A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5795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5D2BDA9-BEB1-4313-ADC8-E54F5A07AF0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503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4" Type="http://schemas.openxmlformats.org/officeDocument/2006/relationships/image" Target="../media/image16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4" Type="http://schemas.openxmlformats.org/officeDocument/2006/relationships/image" Target="../media/image16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4" Type="http://schemas.openxmlformats.org/officeDocument/2006/relationships/image" Target="../media/image16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4" Type="http://schemas.openxmlformats.org/officeDocument/2006/relationships/image" Target="../media/image16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Relationship Id="rId4" Type="http://schemas.openxmlformats.org/officeDocument/2006/relationships/image" Target="../media/image16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4" Type="http://schemas.openxmlformats.org/officeDocument/2006/relationships/image" Target="../media/image16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Relationship Id="rId4" Type="http://schemas.openxmlformats.org/officeDocument/2006/relationships/image" Target="../media/image16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Relationship Id="rId4" Type="http://schemas.openxmlformats.org/officeDocument/2006/relationships/image" Target="../media/image16.tm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Relationship Id="rId4" Type="http://schemas.openxmlformats.org/officeDocument/2006/relationships/image" Target="../media/image16.tm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Relationship Id="rId5" Type="http://schemas.openxmlformats.org/officeDocument/2006/relationships/image" Target="../media/image17.jpeg"/><Relationship Id="rId4" Type="http://schemas.openxmlformats.org/officeDocument/2006/relationships/image" Target="../media/image16.tm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Relationship Id="rId5" Type="http://schemas.openxmlformats.org/officeDocument/2006/relationships/image" Target="../media/image17.jpeg"/><Relationship Id="rId4" Type="http://schemas.openxmlformats.org/officeDocument/2006/relationships/image" Target="../media/image16.tm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.xml"/><Relationship Id="rId4" Type="http://schemas.openxmlformats.org/officeDocument/2006/relationships/image" Target="../media/image16.tm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.xml"/><Relationship Id="rId4" Type="http://schemas.openxmlformats.org/officeDocument/2006/relationships/image" Target="../media/image16.tm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4.xml"/><Relationship Id="rId6" Type="http://schemas.openxmlformats.org/officeDocument/2006/relationships/hyperlink" Target="http://www.pngall.com/pen-png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6.tm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4" Type="http://schemas.openxmlformats.org/officeDocument/2006/relationships/image" Target="../media/image16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362201"/>
            <a:ext cx="91059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89">
              <a:spcBef>
                <a:spcPct val="20000"/>
              </a:spcBef>
            </a:pPr>
            <a:r>
              <a:rPr lang="en-US" sz="4000" b="1" dirty="0">
                <a:solidFill>
                  <a:srgbClr val="000000"/>
                </a:solidFill>
              </a:rPr>
              <a:t>A La Carte Sales </a:t>
            </a:r>
          </a:p>
          <a:p>
            <a:pPr algn="ctr" defTabSz="457189">
              <a:spcBef>
                <a:spcPct val="20000"/>
              </a:spcBef>
            </a:pPr>
            <a:r>
              <a:rPr lang="en-US" sz="4000" b="1" dirty="0">
                <a:solidFill>
                  <a:srgbClr val="000000"/>
                </a:solidFill>
              </a:rPr>
              <a:t>And Inventory Form</a:t>
            </a:r>
            <a:endParaRPr lang="en-US" sz="4000" b="1" dirty="0">
              <a:solidFill>
                <a:srgbClr val="008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14450" y="6400800"/>
            <a:ext cx="6705600" cy="695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89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00"/>
                </a:solidFill>
                <a:latin typeface="Calibri" pitchFamily="34" charset="0"/>
              </a:rPr>
              <a:t>Provided by the LAUSD Food Services Division</a:t>
            </a:r>
          </a:p>
          <a:p>
            <a:pPr algn="ctr" defTabSz="457189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00000"/>
                </a:solidFill>
                <a:latin typeface="Calibri" pitchFamily="34" charset="0"/>
              </a:rPr>
              <a:t>												</a:t>
            </a:r>
            <a:endParaRPr lang="en-US" alt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026" name="Picture 2" descr="Food Services / About Us">
            <a:extLst>
              <a:ext uri="{FF2B5EF4-FFF2-40B4-BE49-F238E27FC236}">
                <a16:creationId xmlns:a16="http://schemas.microsoft.com/office/drawing/2014/main" id="{13ED1B7A-A7A5-4935-1B39-54B881446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33400"/>
            <a:ext cx="476250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9929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68DD78D-39B8-4856-B0CC-7EE8A0D14F68}"/>
              </a:ext>
            </a:extLst>
          </p:cNvPr>
          <p:cNvSpPr/>
          <p:nvPr/>
        </p:nvSpPr>
        <p:spPr>
          <a:xfrm>
            <a:off x="16833" y="5352270"/>
            <a:ext cx="9127168" cy="152201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4F6709F-E479-4E25-A3B7-0B01DB98EF24}"/>
              </a:ext>
            </a:extLst>
          </p:cNvPr>
          <p:cNvSpPr/>
          <p:nvPr/>
        </p:nvSpPr>
        <p:spPr>
          <a:xfrm>
            <a:off x="126297" y="1197634"/>
            <a:ext cx="4521903" cy="550796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2177"/>
            <a:ext cx="9311000" cy="1143000"/>
          </a:xfrm>
        </p:spPr>
        <p:txBody>
          <a:bodyPr anchor="ctr">
            <a:noAutofit/>
          </a:bodyPr>
          <a:lstStyle/>
          <a:p>
            <a:pPr marL="457189">
              <a:spcAft>
                <a:spcPts val="600"/>
              </a:spcAft>
            </a:pPr>
            <a:r>
              <a:rPr lang="en-US" sz="4000" b="1" dirty="0"/>
              <a:t>How To Complete Column 4 (No Action)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4294967295"/>
          </p:nvPr>
        </p:nvSpPr>
        <p:spPr>
          <a:xfrm>
            <a:off x="185737" y="1447800"/>
            <a:ext cx="4386263" cy="3429000"/>
          </a:xfrm>
        </p:spPr>
        <p:txBody>
          <a:bodyPr>
            <a:noAutofit/>
          </a:bodyPr>
          <a:lstStyle/>
          <a:p>
            <a:pPr marL="182876">
              <a:spcBef>
                <a:spcPts val="0"/>
              </a:spcBef>
              <a:spcAft>
                <a:spcPts val="600"/>
              </a:spcAft>
            </a:pPr>
            <a:r>
              <a:rPr lang="en-US" b="1" dirty="0"/>
              <a:t>Col. 4- Beg Inv</a:t>
            </a:r>
          </a:p>
          <a:p>
            <a:pPr marL="182876">
              <a:spcBef>
                <a:spcPts val="0"/>
              </a:spcBef>
              <a:spcAft>
                <a:spcPts val="600"/>
              </a:spcAft>
            </a:pPr>
            <a:r>
              <a:rPr lang="en-US" sz="2200" dirty="0"/>
              <a:t>If no items are added or deducted to the beginning inventory, the “adjusted beginning inventory” (column 4) is equal to “beginning inventory” (column 1) amount.</a:t>
            </a:r>
          </a:p>
          <a:p>
            <a:pPr marL="182876">
              <a:spcBef>
                <a:spcPts val="0"/>
              </a:spcBef>
              <a:spcAft>
                <a:spcPts val="600"/>
              </a:spcAft>
            </a:pPr>
            <a:endParaRPr lang="en-US" sz="400" b="1" dirty="0"/>
          </a:p>
          <a:p>
            <a:pPr marL="182876">
              <a:spcBef>
                <a:spcPts val="0"/>
              </a:spcBef>
              <a:spcAft>
                <a:spcPts val="600"/>
              </a:spcAft>
            </a:pPr>
            <a:r>
              <a:rPr lang="en-US" b="1" dirty="0"/>
              <a:t>Example: Café LA Coffee Cake</a:t>
            </a:r>
          </a:p>
          <a:p>
            <a:pPr marL="182876">
              <a:spcBef>
                <a:spcPts val="0"/>
              </a:spcBef>
              <a:spcAft>
                <a:spcPts val="600"/>
              </a:spcAft>
            </a:pPr>
            <a:r>
              <a:rPr lang="en-US" sz="2200" dirty="0"/>
              <a:t>Start with 5 cakes; no coffee cakes were added/deducted from the inventory.</a:t>
            </a:r>
          </a:p>
        </p:txBody>
      </p:sp>
      <p:pic>
        <p:nvPicPr>
          <p:cNvPr id="13" name="Picture 12" descr="Faculty A La Carte Sales K-8 Breakfast 8.29.18 [Compatibility Mode] - Word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41" t="26832" r="46414" b="30017"/>
          <a:stretch/>
        </p:blipFill>
        <p:spPr>
          <a:xfrm>
            <a:off x="4736182" y="1292658"/>
            <a:ext cx="4237662" cy="5260543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F94B459B-01E1-4680-9638-C70CC250CCBC}"/>
              </a:ext>
            </a:extLst>
          </p:cNvPr>
          <p:cNvSpPr/>
          <p:nvPr/>
        </p:nvSpPr>
        <p:spPr>
          <a:xfrm>
            <a:off x="6463246" y="2041720"/>
            <a:ext cx="242354" cy="224184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160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E07BB27-B276-4B00-AF68-0EA3127BFF74}"/>
              </a:ext>
            </a:extLst>
          </p:cNvPr>
          <p:cNvSpPr/>
          <p:nvPr/>
        </p:nvSpPr>
        <p:spPr>
          <a:xfrm>
            <a:off x="6463246" y="2265904"/>
            <a:ext cx="242354" cy="224184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160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7151BCC-B4C1-4F0D-8F08-DFDDF76F7B7A}"/>
              </a:ext>
            </a:extLst>
          </p:cNvPr>
          <p:cNvSpPr/>
          <p:nvPr/>
        </p:nvSpPr>
        <p:spPr>
          <a:xfrm>
            <a:off x="6463246" y="2554978"/>
            <a:ext cx="242354" cy="224184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160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EDEFD4D-149A-4264-9F46-26E2FC4B3D2B}"/>
              </a:ext>
            </a:extLst>
          </p:cNvPr>
          <p:cNvSpPr/>
          <p:nvPr/>
        </p:nvSpPr>
        <p:spPr>
          <a:xfrm>
            <a:off x="6448575" y="5195079"/>
            <a:ext cx="242354" cy="224184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160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29BFA4F6-FBD1-46A3-9C84-3B32113D2E45}"/>
              </a:ext>
            </a:extLst>
          </p:cNvPr>
          <p:cNvSpPr/>
          <p:nvPr/>
        </p:nvSpPr>
        <p:spPr>
          <a:xfrm>
            <a:off x="6450225" y="4889861"/>
            <a:ext cx="242354" cy="224184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160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73DBD21-C407-467F-9D28-C41BD2A656B7}"/>
              </a:ext>
            </a:extLst>
          </p:cNvPr>
          <p:cNvSpPr/>
          <p:nvPr/>
        </p:nvSpPr>
        <p:spPr>
          <a:xfrm>
            <a:off x="7069426" y="5195079"/>
            <a:ext cx="242355" cy="224184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160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6804DFD-8A78-4E2F-9CE9-89DB76C3109F}"/>
              </a:ext>
            </a:extLst>
          </p:cNvPr>
          <p:cNvSpPr/>
          <p:nvPr/>
        </p:nvSpPr>
        <p:spPr>
          <a:xfrm>
            <a:off x="7092311" y="4889861"/>
            <a:ext cx="242355" cy="224184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160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6D40F10-4204-4E21-A1E7-9963D5311F2F}"/>
              </a:ext>
            </a:extLst>
          </p:cNvPr>
          <p:cNvSpPr/>
          <p:nvPr/>
        </p:nvSpPr>
        <p:spPr>
          <a:xfrm>
            <a:off x="7111840" y="2030419"/>
            <a:ext cx="242355" cy="224184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16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1258546-9973-4611-97E8-C4AC236D2321}"/>
              </a:ext>
            </a:extLst>
          </p:cNvPr>
          <p:cNvSpPr/>
          <p:nvPr/>
        </p:nvSpPr>
        <p:spPr>
          <a:xfrm>
            <a:off x="7123435" y="2266490"/>
            <a:ext cx="242355" cy="224184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16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619DCF8-9A43-40BF-8A5E-1ABCA6A43B66}"/>
              </a:ext>
            </a:extLst>
          </p:cNvPr>
          <p:cNvSpPr/>
          <p:nvPr/>
        </p:nvSpPr>
        <p:spPr>
          <a:xfrm>
            <a:off x="7123435" y="2545882"/>
            <a:ext cx="242355" cy="224184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16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0BBE92F-C101-4197-8301-52A3046F1B47}"/>
              </a:ext>
            </a:extLst>
          </p:cNvPr>
          <p:cNvSpPr/>
          <p:nvPr/>
        </p:nvSpPr>
        <p:spPr>
          <a:xfrm>
            <a:off x="7790489" y="2030419"/>
            <a:ext cx="242355" cy="224184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160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7A9B247-3354-43E0-B1D4-4ADDAF94FC4A}"/>
              </a:ext>
            </a:extLst>
          </p:cNvPr>
          <p:cNvSpPr/>
          <p:nvPr/>
        </p:nvSpPr>
        <p:spPr>
          <a:xfrm>
            <a:off x="7799230" y="2278394"/>
            <a:ext cx="242355" cy="224184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16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80C813BE-4379-4EA3-B91A-47A6D766EA74}"/>
              </a:ext>
            </a:extLst>
          </p:cNvPr>
          <p:cNvSpPr/>
          <p:nvPr/>
        </p:nvSpPr>
        <p:spPr>
          <a:xfrm>
            <a:off x="7834845" y="2536796"/>
            <a:ext cx="242355" cy="224184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16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32613468-385E-4694-B527-602C7C3D1879}"/>
              </a:ext>
            </a:extLst>
          </p:cNvPr>
          <p:cNvSpPr/>
          <p:nvPr/>
        </p:nvSpPr>
        <p:spPr>
          <a:xfrm>
            <a:off x="7773119" y="4901506"/>
            <a:ext cx="242355" cy="224184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160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40755D8-42FE-4B70-A855-AD9C76C49C0D}"/>
              </a:ext>
            </a:extLst>
          </p:cNvPr>
          <p:cNvSpPr/>
          <p:nvPr/>
        </p:nvSpPr>
        <p:spPr>
          <a:xfrm>
            <a:off x="7758306" y="5168393"/>
            <a:ext cx="242355" cy="224184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16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DFC99420-B416-4507-9392-9CC675BAE48F}"/>
              </a:ext>
            </a:extLst>
          </p:cNvPr>
          <p:cNvSpPr/>
          <p:nvPr/>
        </p:nvSpPr>
        <p:spPr>
          <a:xfrm>
            <a:off x="8497945" y="2294584"/>
            <a:ext cx="242354" cy="224184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160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62FB36AA-2AB2-4DB9-89B5-AD7F57B5D639}"/>
              </a:ext>
            </a:extLst>
          </p:cNvPr>
          <p:cNvSpPr/>
          <p:nvPr/>
        </p:nvSpPr>
        <p:spPr>
          <a:xfrm>
            <a:off x="8512798" y="2536796"/>
            <a:ext cx="242354" cy="224184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160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180F07-DBC1-4E56-A4B5-17D8A7AD2628}"/>
              </a:ext>
            </a:extLst>
          </p:cNvPr>
          <p:cNvSpPr txBox="1"/>
          <p:nvPr/>
        </p:nvSpPr>
        <p:spPr>
          <a:xfrm>
            <a:off x="2133928" y="5181601"/>
            <a:ext cx="512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>
              <a:spcAft>
                <a:spcPts val="600"/>
              </a:spcAft>
              <a:defRPr/>
            </a:pPr>
            <a:r>
              <a:rPr lang="en-US" sz="4400" b="1" dirty="0">
                <a:solidFill>
                  <a:srgbClr val="000000"/>
                </a:solidFill>
                <a:latin typeface="Calibri"/>
              </a:rPr>
              <a:t>=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BAB6041-40D9-4D0A-BCA4-5730669BFE1F}"/>
              </a:ext>
            </a:extLst>
          </p:cNvPr>
          <p:cNvSpPr txBox="1"/>
          <p:nvPr/>
        </p:nvSpPr>
        <p:spPr>
          <a:xfrm>
            <a:off x="1562496" y="5181600"/>
            <a:ext cx="512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>
              <a:spcAft>
                <a:spcPts val="600"/>
              </a:spcAft>
              <a:defRPr/>
            </a:pPr>
            <a:r>
              <a:rPr lang="en-US" sz="4400" b="1" dirty="0">
                <a:solidFill>
                  <a:srgbClr val="000000"/>
                </a:solidFill>
                <a:latin typeface="Calibri"/>
              </a:rPr>
              <a:t>5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2DA8BB1-B329-4B09-9528-D335204AF8F5}"/>
              </a:ext>
            </a:extLst>
          </p:cNvPr>
          <p:cNvSpPr txBox="1"/>
          <p:nvPr/>
        </p:nvSpPr>
        <p:spPr>
          <a:xfrm>
            <a:off x="2691340" y="5181601"/>
            <a:ext cx="5090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>
              <a:spcAft>
                <a:spcPts val="600"/>
              </a:spcAft>
              <a:defRPr/>
            </a:pPr>
            <a:r>
              <a:rPr lang="en-US" sz="4400" b="1" dirty="0">
                <a:solidFill>
                  <a:srgbClr val="000000"/>
                </a:solidFill>
                <a:latin typeface="Calibri"/>
              </a:rPr>
              <a:t>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6334BE-BDF9-461F-8622-11CCEFCDCCBF}"/>
              </a:ext>
            </a:extLst>
          </p:cNvPr>
          <p:cNvSpPr/>
          <p:nvPr/>
        </p:nvSpPr>
        <p:spPr>
          <a:xfrm>
            <a:off x="6429377" y="2108575"/>
            <a:ext cx="337704" cy="336276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1CD94014-66D0-4CC1-92AF-C629583028CC}"/>
              </a:ext>
            </a:extLst>
          </p:cNvPr>
          <p:cNvSpPr/>
          <p:nvPr/>
        </p:nvSpPr>
        <p:spPr>
          <a:xfrm>
            <a:off x="8459419" y="2133896"/>
            <a:ext cx="337704" cy="336276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FF45352-B78F-43D1-9622-437134E5CF42}"/>
              </a:ext>
            </a:extLst>
          </p:cNvPr>
          <p:cNvSpPr/>
          <p:nvPr/>
        </p:nvSpPr>
        <p:spPr>
          <a:xfrm>
            <a:off x="8469139" y="2005208"/>
            <a:ext cx="242355" cy="224184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160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7BF9E69-7D80-48DF-9884-BDD35AF9D20A}"/>
              </a:ext>
            </a:extLst>
          </p:cNvPr>
          <p:cNvSpPr txBox="1"/>
          <p:nvPr/>
        </p:nvSpPr>
        <p:spPr>
          <a:xfrm>
            <a:off x="126297" y="5791200"/>
            <a:ext cx="4598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Adjusted beginning inventory is 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344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9" dur="1000" fill="hold"/>
                                        <p:tgtEl>
                                          <p:spTgt spid="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1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5" dur="1000" fill="hold"/>
                                        <p:tgtEl>
                                          <p:spTgt spid="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500"/>
                            </p:stCondLst>
                            <p:childTnLst>
                              <p:par>
                                <p:cTn id="43" presetID="6" presetClass="emph" presetSubtype="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1000" fill="hold"/>
                                        <p:tgtEl>
                                          <p:spTgt spid="7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000" fill="hold"/>
                                        <p:tgtEl>
                                          <p:spTgt spid="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9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5" grpId="0" animBg="1"/>
      <p:bldP spid="71" grpId="0" animBg="1"/>
      <p:bldP spid="71" grpId="1" animBg="1"/>
      <p:bldP spid="72" grpId="0" animBg="1"/>
      <p:bldP spid="3" grpId="0"/>
      <p:bldP spid="64" grpId="0"/>
      <p:bldP spid="64" grpId="1"/>
      <p:bldP spid="75" grpId="0"/>
      <p:bldP spid="75" grpId="1"/>
      <p:bldP spid="6" grpId="0" animBg="1"/>
      <p:bldP spid="76" grpId="0" animBg="1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68DD78D-39B8-4856-B0CC-7EE8A0D14F68}"/>
              </a:ext>
            </a:extLst>
          </p:cNvPr>
          <p:cNvSpPr/>
          <p:nvPr/>
        </p:nvSpPr>
        <p:spPr>
          <a:xfrm>
            <a:off x="0" y="5352270"/>
            <a:ext cx="9144000" cy="152201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4F6709F-E479-4E25-A3B7-0B01DB98EF24}"/>
              </a:ext>
            </a:extLst>
          </p:cNvPr>
          <p:cNvSpPr/>
          <p:nvPr/>
        </p:nvSpPr>
        <p:spPr>
          <a:xfrm>
            <a:off x="76201" y="1302429"/>
            <a:ext cx="4500158" cy="517457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2177"/>
            <a:ext cx="9127168" cy="1143000"/>
          </a:xfrm>
        </p:spPr>
        <p:txBody>
          <a:bodyPr anchor="b">
            <a:noAutofit/>
          </a:bodyPr>
          <a:lstStyle/>
          <a:p>
            <a:pPr marL="457189">
              <a:spcAft>
                <a:spcPts val="600"/>
              </a:spcAft>
            </a:pPr>
            <a:r>
              <a:rPr lang="en-US" b="1" dirty="0"/>
              <a:t>Column 4 – Items Added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4294967295"/>
          </p:nvPr>
        </p:nvSpPr>
        <p:spPr>
          <a:xfrm>
            <a:off x="185737" y="1447800"/>
            <a:ext cx="4386263" cy="3365500"/>
          </a:xfrm>
        </p:spPr>
        <p:txBody>
          <a:bodyPr>
            <a:noAutofit/>
          </a:bodyPr>
          <a:lstStyle/>
          <a:p>
            <a:pPr marL="182876">
              <a:spcBef>
                <a:spcPts val="0"/>
              </a:spcBef>
              <a:spcAft>
                <a:spcPts val="600"/>
              </a:spcAft>
            </a:pPr>
            <a:r>
              <a:rPr lang="en-US" b="1" dirty="0"/>
              <a:t>Col. 4-Beg Inv</a:t>
            </a:r>
          </a:p>
          <a:p>
            <a:pPr marL="182876">
              <a:spcBef>
                <a:spcPts val="0"/>
              </a:spcBef>
              <a:spcAft>
                <a:spcPts val="600"/>
              </a:spcAft>
            </a:pPr>
            <a:r>
              <a:rPr lang="en-US" sz="2200" dirty="0"/>
              <a:t>Add “items added” (column 2) to “beginning inventory” (column 1) when column 3 is zero.</a:t>
            </a:r>
          </a:p>
          <a:p>
            <a:pPr marL="182876">
              <a:spcBef>
                <a:spcPts val="0"/>
              </a:spcBef>
              <a:spcAft>
                <a:spcPts val="600"/>
              </a:spcAft>
            </a:pPr>
            <a:endParaRPr lang="en-US" sz="600" dirty="0"/>
          </a:p>
          <a:p>
            <a:pPr marL="182876">
              <a:spcBef>
                <a:spcPts val="0"/>
              </a:spcBef>
              <a:spcAft>
                <a:spcPts val="600"/>
              </a:spcAft>
            </a:pPr>
            <a:r>
              <a:rPr lang="en-US" b="1" dirty="0"/>
              <a:t>Example Coffee 12 oz.</a:t>
            </a:r>
          </a:p>
          <a:p>
            <a:pPr marL="182876">
              <a:spcBef>
                <a:spcPts val="0"/>
              </a:spcBef>
              <a:spcAft>
                <a:spcPts val="600"/>
              </a:spcAft>
            </a:pPr>
            <a:r>
              <a:rPr lang="en-US" sz="2200" dirty="0"/>
              <a:t>Begun with 5 coffee cups, sell out and need to add 5 more coffee cups for the remainder of service.</a:t>
            </a:r>
          </a:p>
          <a:p>
            <a:pPr marL="182876">
              <a:spcBef>
                <a:spcPts val="0"/>
              </a:spcBef>
              <a:spcAft>
                <a:spcPts val="600"/>
              </a:spcAft>
            </a:pPr>
            <a:endParaRPr lang="en-US" sz="2200" dirty="0"/>
          </a:p>
        </p:txBody>
      </p:sp>
      <p:pic>
        <p:nvPicPr>
          <p:cNvPr id="13" name="Picture 12" descr="Faculty A La Carte Sales K-8 Breakfast 8.29.18 [Compatibility Mode] - Word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41" t="26832" r="46414" b="30017"/>
          <a:stretch/>
        </p:blipFill>
        <p:spPr>
          <a:xfrm>
            <a:off x="4736182" y="1292658"/>
            <a:ext cx="4237662" cy="5260543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F94B459B-01E1-4680-9638-C70CC250CCBC}"/>
              </a:ext>
            </a:extLst>
          </p:cNvPr>
          <p:cNvSpPr/>
          <p:nvPr/>
        </p:nvSpPr>
        <p:spPr>
          <a:xfrm>
            <a:off x="6463246" y="2041720"/>
            <a:ext cx="242354" cy="224184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16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E07BB27-B276-4B00-AF68-0EA3127BFF74}"/>
              </a:ext>
            </a:extLst>
          </p:cNvPr>
          <p:cNvSpPr/>
          <p:nvPr/>
        </p:nvSpPr>
        <p:spPr>
          <a:xfrm>
            <a:off x="6463246" y="2265904"/>
            <a:ext cx="242354" cy="224184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16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7151BCC-B4C1-4F0D-8F08-DFDDF76F7B7A}"/>
              </a:ext>
            </a:extLst>
          </p:cNvPr>
          <p:cNvSpPr/>
          <p:nvPr/>
        </p:nvSpPr>
        <p:spPr>
          <a:xfrm>
            <a:off x="6463246" y="2554978"/>
            <a:ext cx="242354" cy="224184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16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EDEFD4D-149A-4264-9F46-26E2FC4B3D2B}"/>
              </a:ext>
            </a:extLst>
          </p:cNvPr>
          <p:cNvSpPr/>
          <p:nvPr/>
        </p:nvSpPr>
        <p:spPr>
          <a:xfrm>
            <a:off x="6470389" y="5195079"/>
            <a:ext cx="242354" cy="224184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16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29BFA4F6-FBD1-46A3-9C84-3B32113D2E45}"/>
              </a:ext>
            </a:extLst>
          </p:cNvPr>
          <p:cNvSpPr/>
          <p:nvPr/>
        </p:nvSpPr>
        <p:spPr>
          <a:xfrm>
            <a:off x="6462331" y="4876800"/>
            <a:ext cx="242354" cy="224184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16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73DBD21-C407-467F-9D28-C41BD2A656B7}"/>
              </a:ext>
            </a:extLst>
          </p:cNvPr>
          <p:cNvSpPr/>
          <p:nvPr/>
        </p:nvSpPr>
        <p:spPr>
          <a:xfrm>
            <a:off x="7091240" y="5195079"/>
            <a:ext cx="242355" cy="224184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16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6804DFD-8A78-4E2F-9CE9-89DB76C3109F}"/>
              </a:ext>
            </a:extLst>
          </p:cNvPr>
          <p:cNvSpPr/>
          <p:nvPr/>
        </p:nvSpPr>
        <p:spPr>
          <a:xfrm>
            <a:off x="7077838" y="4876800"/>
            <a:ext cx="242355" cy="224184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16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6D40F10-4204-4E21-A1E7-9963D5311F2F}"/>
              </a:ext>
            </a:extLst>
          </p:cNvPr>
          <p:cNvSpPr/>
          <p:nvPr/>
        </p:nvSpPr>
        <p:spPr>
          <a:xfrm>
            <a:off x="7111840" y="2030419"/>
            <a:ext cx="242355" cy="224184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1600" b="1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1258546-9973-4611-97E8-C4AC236D2321}"/>
              </a:ext>
            </a:extLst>
          </p:cNvPr>
          <p:cNvSpPr/>
          <p:nvPr/>
        </p:nvSpPr>
        <p:spPr>
          <a:xfrm>
            <a:off x="7123435" y="2266490"/>
            <a:ext cx="242355" cy="224184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1600" b="1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619DCF8-9A43-40BF-8A5E-1ABCA6A43B66}"/>
              </a:ext>
            </a:extLst>
          </p:cNvPr>
          <p:cNvSpPr/>
          <p:nvPr/>
        </p:nvSpPr>
        <p:spPr>
          <a:xfrm>
            <a:off x="7123435" y="2545882"/>
            <a:ext cx="242355" cy="224184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1600" b="1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0BBE92F-C101-4197-8301-52A3046F1B47}"/>
              </a:ext>
            </a:extLst>
          </p:cNvPr>
          <p:cNvSpPr/>
          <p:nvPr/>
        </p:nvSpPr>
        <p:spPr>
          <a:xfrm>
            <a:off x="7765783" y="2030419"/>
            <a:ext cx="242355" cy="224184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1600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7A9B247-3354-43E0-B1D4-4ADDAF94FC4A}"/>
              </a:ext>
            </a:extLst>
          </p:cNvPr>
          <p:cNvSpPr/>
          <p:nvPr/>
        </p:nvSpPr>
        <p:spPr>
          <a:xfrm>
            <a:off x="7758645" y="2274861"/>
            <a:ext cx="242355" cy="224184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1600" b="1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80C813BE-4379-4EA3-B91A-47A6D766EA74}"/>
              </a:ext>
            </a:extLst>
          </p:cNvPr>
          <p:cNvSpPr/>
          <p:nvPr/>
        </p:nvSpPr>
        <p:spPr>
          <a:xfrm>
            <a:off x="7772400" y="2536796"/>
            <a:ext cx="242355" cy="224184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1600" b="1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32613468-385E-4694-B527-602C7C3D1879}"/>
              </a:ext>
            </a:extLst>
          </p:cNvPr>
          <p:cNvSpPr/>
          <p:nvPr/>
        </p:nvSpPr>
        <p:spPr>
          <a:xfrm>
            <a:off x="7758645" y="4876800"/>
            <a:ext cx="242355" cy="224184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1600" b="1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40755D8-42FE-4B70-A855-AD9C76C49C0D}"/>
              </a:ext>
            </a:extLst>
          </p:cNvPr>
          <p:cNvSpPr/>
          <p:nvPr/>
        </p:nvSpPr>
        <p:spPr>
          <a:xfrm>
            <a:off x="7737279" y="5195079"/>
            <a:ext cx="242355" cy="224184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1600" b="1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778F02A-1522-44EA-B429-20387B7BAAE7}"/>
              </a:ext>
            </a:extLst>
          </p:cNvPr>
          <p:cNvSpPr/>
          <p:nvPr/>
        </p:nvSpPr>
        <p:spPr>
          <a:xfrm>
            <a:off x="8382000" y="4894387"/>
            <a:ext cx="481068" cy="206597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1600" b="1" dirty="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CA7DECD-A614-4313-8F88-BDB49B45AFCC}"/>
              </a:ext>
            </a:extLst>
          </p:cNvPr>
          <p:cNvSpPr/>
          <p:nvPr/>
        </p:nvSpPr>
        <p:spPr>
          <a:xfrm>
            <a:off x="8358131" y="5168393"/>
            <a:ext cx="481069" cy="250870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1600" b="1" dirty="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EA6199-4B6F-47EC-8298-121AB8206178}"/>
              </a:ext>
            </a:extLst>
          </p:cNvPr>
          <p:cNvSpPr txBox="1"/>
          <p:nvPr/>
        </p:nvSpPr>
        <p:spPr>
          <a:xfrm flipH="1">
            <a:off x="1328401" y="4800601"/>
            <a:ext cx="30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b="1" dirty="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5869410-B003-4AF8-8A31-D1F5B953A923}"/>
              </a:ext>
            </a:extLst>
          </p:cNvPr>
          <p:cNvSpPr txBox="1"/>
          <p:nvPr/>
        </p:nvSpPr>
        <p:spPr>
          <a:xfrm flipH="1">
            <a:off x="914401" y="4816692"/>
            <a:ext cx="276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B9A884C-A4A3-48BD-A0D2-CBF08DF1B4EF}"/>
              </a:ext>
            </a:extLst>
          </p:cNvPr>
          <p:cNvSpPr txBox="1"/>
          <p:nvPr/>
        </p:nvSpPr>
        <p:spPr>
          <a:xfrm flipH="1">
            <a:off x="2077018" y="4800602"/>
            <a:ext cx="30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b="1" dirty="0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54DE899-A9F4-461F-9ABC-ADBC4192AD57}"/>
              </a:ext>
            </a:extLst>
          </p:cNvPr>
          <p:cNvSpPr txBox="1"/>
          <p:nvPr/>
        </p:nvSpPr>
        <p:spPr>
          <a:xfrm flipH="1">
            <a:off x="1736085" y="4823833"/>
            <a:ext cx="261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F4716F2-A28C-48C0-AF8C-E9A12F6C959C}"/>
              </a:ext>
            </a:extLst>
          </p:cNvPr>
          <p:cNvSpPr txBox="1"/>
          <p:nvPr/>
        </p:nvSpPr>
        <p:spPr>
          <a:xfrm flipH="1">
            <a:off x="2805601" y="4800602"/>
            <a:ext cx="304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b="1" dirty="0">
                <a:solidFill>
                  <a:srgbClr val="000000"/>
                </a:solidFill>
              </a:rPr>
              <a:t>=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6B007FA-4D64-485C-8E75-59973100021D}"/>
              </a:ext>
            </a:extLst>
          </p:cNvPr>
          <p:cNvSpPr txBox="1"/>
          <p:nvPr/>
        </p:nvSpPr>
        <p:spPr>
          <a:xfrm flipH="1">
            <a:off x="2420888" y="4823734"/>
            <a:ext cx="304800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b="1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1CBAD05-DF85-4775-AA8A-5D52856FFE7B}"/>
              </a:ext>
            </a:extLst>
          </p:cNvPr>
          <p:cNvSpPr txBox="1"/>
          <p:nvPr/>
        </p:nvSpPr>
        <p:spPr>
          <a:xfrm flipH="1">
            <a:off x="3190310" y="4823734"/>
            <a:ext cx="7720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b="1" dirty="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0BFB81E-7A80-4A66-A7D2-13BD8A98A9C2}"/>
              </a:ext>
            </a:extLst>
          </p:cNvPr>
          <p:cNvSpPr/>
          <p:nvPr/>
        </p:nvSpPr>
        <p:spPr>
          <a:xfrm>
            <a:off x="6454995" y="4754045"/>
            <a:ext cx="257026" cy="306785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5C8712A-083D-41BD-A88B-9DC1FC0D3C0F}"/>
              </a:ext>
            </a:extLst>
          </p:cNvPr>
          <p:cNvSpPr/>
          <p:nvPr/>
        </p:nvSpPr>
        <p:spPr>
          <a:xfrm>
            <a:off x="7089108" y="4721596"/>
            <a:ext cx="257026" cy="306785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C725CDCF-FDC6-493E-AFCF-FC2FC75B80C0}"/>
              </a:ext>
            </a:extLst>
          </p:cNvPr>
          <p:cNvSpPr/>
          <p:nvPr/>
        </p:nvSpPr>
        <p:spPr>
          <a:xfrm>
            <a:off x="7770162" y="4751239"/>
            <a:ext cx="257026" cy="306785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192672B-CE71-4BC5-A063-37283947546F}"/>
              </a:ext>
            </a:extLst>
          </p:cNvPr>
          <p:cNvSpPr/>
          <p:nvPr/>
        </p:nvSpPr>
        <p:spPr>
          <a:xfrm>
            <a:off x="8429774" y="4754289"/>
            <a:ext cx="333226" cy="306785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1F55328-D2ED-4C4A-BE8F-B173D588261F}"/>
              </a:ext>
            </a:extLst>
          </p:cNvPr>
          <p:cNvSpPr txBox="1"/>
          <p:nvPr/>
        </p:nvSpPr>
        <p:spPr>
          <a:xfrm>
            <a:off x="81094" y="5558135"/>
            <a:ext cx="4643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Adjusted beginning inventory is 10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9CA05F4-3516-4BD0-AA2E-4C0150DB396E}"/>
              </a:ext>
            </a:extLst>
          </p:cNvPr>
          <p:cNvSpPr/>
          <p:nvPr/>
        </p:nvSpPr>
        <p:spPr>
          <a:xfrm>
            <a:off x="8432857" y="2050677"/>
            <a:ext cx="242355" cy="224184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1600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EE3305D-C936-4A9A-A9F8-62B5112D0B95}"/>
              </a:ext>
            </a:extLst>
          </p:cNvPr>
          <p:cNvSpPr/>
          <p:nvPr/>
        </p:nvSpPr>
        <p:spPr>
          <a:xfrm>
            <a:off x="8432857" y="2302867"/>
            <a:ext cx="242355" cy="224184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16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82A7EB0-F3F0-4B4D-A82D-66712C5DB1E7}"/>
              </a:ext>
            </a:extLst>
          </p:cNvPr>
          <p:cNvSpPr/>
          <p:nvPr/>
        </p:nvSpPr>
        <p:spPr>
          <a:xfrm>
            <a:off x="8432857" y="2556536"/>
            <a:ext cx="242355" cy="224184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1600" b="1" dirty="0">
                <a:solidFill>
                  <a:srgbClr val="000000"/>
                </a:solidFill>
              </a:rPr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238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6" presetClass="emp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autoRev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3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800"/>
                            </p:stCondLst>
                            <p:childTnLst>
                              <p:par>
                                <p:cTn id="2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800"/>
                            </p:stCondLst>
                            <p:childTnLst>
                              <p:par>
                                <p:cTn id="33" presetID="6" presetClass="emp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6" dur="1000" fill="hold"/>
                                        <p:tgtEl>
                                          <p:spTgt spid="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3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800"/>
                            </p:stCondLst>
                            <p:childTnLst>
                              <p:par>
                                <p:cTn id="4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800"/>
                            </p:stCondLst>
                            <p:childTnLst>
                              <p:par>
                                <p:cTn id="49" presetID="6" presetClass="emp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1000" fill="hold"/>
                                        <p:tgtEl>
                                          <p:spTgt spid="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6" presetClass="emph" presetSubtype="0" autoRev="1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2" dur="1000" fill="hold"/>
                                        <p:tgtEl>
                                          <p:spTgt spid="6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13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33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4800"/>
                            </p:stCondLst>
                            <p:childTnLst>
                              <p:par>
                                <p:cTn id="65" presetID="10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6300"/>
                            </p:stCondLst>
                            <p:childTnLst>
                              <p:par>
                                <p:cTn id="69" presetID="6" presetClass="emph" presetSubtype="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1000" fill="hold"/>
                                        <p:tgtEl>
                                          <p:spTgt spid="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6" presetClass="emph" presetSubtype="0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72" dur="1000" fill="hold"/>
                                        <p:tgtEl>
                                          <p:spTgt spid="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8800"/>
                            </p:stCondLst>
                            <p:childTnLst>
                              <p:par>
                                <p:cTn id="77" presetID="6" presetClass="emp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1000" fill="hold"/>
                                        <p:tgtEl>
                                          <p:spTgt spid="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800"/>
                            </p:stCondLst>
                            <p:childTnLst>
                              <p:par>
                                <p:cTn id="80" presetID="6" presetClass="emp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1000" fill="hold"/>
                                        <p:tgtEl>
                                          <p:spTgt spid="5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2800"/>
                            </p:stCondLst>
                            <p:childTnLst>
                              <p:par>
                                <p:cTn id="83" presetID="6" presetClass="emp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1000" fill="hold"/>
                                        <p:tgtEl>
                                          <p:spTgt spid="6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48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1000" fill="hold"/>
                                        <p:tgtEl>
                                          <p:spTgt spid="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68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9" grpId="0" animBg="1"/>
      <p:bldP spid="60" grpId="0" animBg="1"/>
      <p:bldP spid="68" grpId="0" animBg="1"/>
      <p:bldP spid="69" grpId="0" animBg="1"/>
      <p:bldP spid="73" grpId="0" animBg="1"/>
      <p:bldP spid="73" grpId="1" animBg="1"/>
      <p:bldP spid="74" grpId="0" animBg="1"/>
      <p:bldP spid="74" grpId="1" animBg="1"/>
      <p:bldP spid="11" grpId="0"/>
      <p:bldP spid="76" grpId="0"/>
      <p:bldP spid="76" grpId="1"/>
      <p:bldP spid="77" grpId="0"/>
      <p:bldP spid="78" grpId="0"/>
      <p:bldP spid="78" grpId="1"/>
      <p:bldP spid="79" grpId="0"/>
      <p:bldP spid="80" grpId="0"/>
      <p:bldP spid="80" grpId="1"/>
      <p:bldP spid="81" grpId="0"/>
      <p:bldP spid="81" grpId="1"/>
      <p:bldP spid="15" grpId="0" animBg="1"/>
      <p:bldP spid="82" grpId="0" animBg="1"/>
      <p:bldP spid="83" grpId="0" animBg="1"/>
      <p:bldP spid="84" grpId="0" animBg="1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68DD78D-39B8-4856-B0CC-7EE8A0D14F68}"/>
              </a:ext>
            </a:extLst>
          </p:cNvPr>
          <p:cNvSpPr/>
          <p:nvPr/>
        </p:nvSpPr>
        <p:spPr>
          <a:xfrm>
            <a:off x="0" y="5366948"/>
            <a:ext cx="9144000" cy="152201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4F6709F-E479-4E25-A3B7-0B01DB98EF24}"/>
              </a:ext>
            </a:extLst>
          </p:cNvPr>
          <p:cNvSpPr/>
          <p:nvPr/>
        </p:nvSpPr>
        <p:spPr>
          <a:xfrm>
            <a:off x="76200" y="1295400"/>
            <a:ext cx="4405918" cy="51816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2177"/>
            <a:ext cx="9144000" cy="1143000"/>
          </a:xfrm>
        </p:spPr>
        <p:txBody>
          <a:bodyPr anchor="b">
            <a:noAutofit/>
          </a:bodyPr>
          <a:lstStyle/>
          <a:p>
            <a:pPr marL="457189">
              <a:spcAft>
                <a:spcPts val="600"/>
              </a:spcAft>
            </a:pPr>
            <a:r>
              <a:rPr lang="en-US" b="1" dirty="0"/>
              <a:t>Column 4 - Items Deducted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4294967295"/>
          </p:nvPr>
        </p:nvSpPr>
        <p:spPr>
          <a:xfrm>
            <a:off x="0" y="1598613"/>
            <a:ext cx="4408488" cy="3362325"/>
          </a:xfrm>
        </p:spPr>
        <p:txBody>
          <a:bodyPr>
            <a:noAutofit/>
          </a:bodyPr>
          <a:lstStyle/>
          <a:p>
            <a:pPr marL="182876">
              <a:spcBef>
                <a:spcPts val="0"/>
              </a:spcBef>
              <a:spcAft>
                <a:spcPts val="600"/>
              </a:spcAft>
            </a:pPr>
            <a:r>
              <a:rPr lang="en-US" b="1" dirty="0"/>
              <a:t>Col. 4-Beg Inv</a:t>
            </a:r>
          </a:p>
          <a:p>
            <a:pPr marL="182876">
              <a:spcBef>
                <a:spcPts val="0"/>
              </a:spcBef>
              <a:spcAft>
                <a:spcPts val="600"/>
              </a:spcAft>
            </a:pPr>
            <a:r>
              <a:rPr lang="en-US" sz="2200" dirty="0"/>
              <a:t>Subtract the “items deducted” (column 3) from “beginning inventory” (column 10) when column 2 is zero.</a:t>
            </a:r>
          </a:p>
          <a:p>
            <a:pPr marL="182876">
              <a:spcBef>
                <a:spcPts val="0"/>
              </a:spcBef>
              <a:spcAft>
                <a:spcPts val="600"/>
              </a:spcAft>
            </a:pPr>
            <a:endParaRPr lang="en-US" sz="600" b="1" dirty="0"/>
          </a:p>
          <a:p>
            <a:pPr marL="182876">
              <a:spcBef>
                <a:spcPts val="0"/>
              </a:spcBef>
              <a:spcAft>
                <a:spcPts val="600"/>
              </a:spcAft>
            </a:pPr>
            <a:r>
              <a:rPr lang="en-US" b="1" dirty="0"/>
              <a:t>Example: Tray Breakfast</a:t>
            </a:r>
          </a:p>
          <a:p>
            <a:pPr marL="182876">
              <a:spcBef>
                <a:spcPts val="0"/>
              </a:spcBef>
              <a:spcAft>
                <a:spcPts val="600"/>
              </a:spcAft>
            </a:pPr>
            <a:r>
              <a:rPr lang="en-US" sz="2200" dirty="0"/>
              <a:t>Beginning amount is 5 trays, no trays were added, and 2 breakfast trays were dropped.</a:t>
            </a:r>
          </a:p>
        </p:txBody>
      </p:sp>
      <p:pic>
        <p:nvPicPr>
          <p:cNvPr id="13" name="Picture 12" descr="Faculty A La Carte Sales K-8 Breakfast 8.29.18 [Compatibility Mode] - Word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41" t="26832" r="46414" b="30017"/>
          <a:stretch/>
        </p:blipFill>
        <p:spPr>
          <a:xfrm>
            <a:off x="4614672" y="1140256"/>
            <a:ext cx="4453128" cy="5528018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F94B459B-01E1-4680-9638-C70CC250CCBC}"/>
              </a:ext>
            </a:extLst>
          </p:cNvPr>
          <p:cNvSpPr/>
          <p:nvPr/>
        </p:nvSpPr>
        <p:spPr>
          <a:xfrm>
            <a:off x="6463246" y="1889320"/>
            <a:ext cx="242354" cy="224184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160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E07BB27-B276-4B00-AF68-0EA3127BFF74}"/>
              </a:ext>
            </a:extLst>
          </p:cNvPr>
          <p:cNvSpPr/>
          <p:nvPr/>
        </p:nvSpPr>
        <p:spPr>
          <a:xfrm>
            <a:off x="6463246" y="2113504"/>
            <a:ext cx="242354" cy="224184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160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7151BCC-B4C1-4F0D-8F08-DFDDF76F7B7A}"/>
              </a:ext>
            </a:extLst>
          </p:cNvPr>
          <p:cNvSpPr/>
          <p:nvPr/>
        </p:nvSpPr>
        <p:spPr>
          <a:xfrm>
            <a:off x="6463246" y="2402578"/>
            <a:ext cx="242354" cy="224184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160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EDEFD4D-149A-4264-9F46-26E2FC4B3D2B}"/>
              </a:ext>
            </a:extLst>
          </p:cNvPr>
          <p:cNvSpPr/>
          <p:nvPr/>
        </p:nvSpPr>
        <p:spPr>
          <a:xfrm>
            <a:off x="6448575" y="5262216"/>
            <a:ext cx="242354" cy="224184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160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29BFA4F6-FBD1-46A3-9C84-3B32113D2E45}"/>
              </a:ext>
            </a:extLst>
          </p:cNvPr>
          <p:cNvSpPr/>
          <p:nvPr/>
        </p:nvSpPr>
        <p:spPr>
          <a:xfrm>
            <a:off x="6450225" y="4956998"/>
            <a:ext cx="242354" cy="224184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160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73DBD21-C407-467F-9D28-C41BD2A656B7}"/>
              </a:ext>
            </a:extLst>
          </p:cNvPr>
          <p:cNvSpPr/>
          <p:nvPr/>
        </p:nvSpPr>
        <p:spPr>
          <a:xfrm>
            <a:off x="7069426" y="5262216"/>
            <a:ext cx="242355" cy="224184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160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6804DFD-8A78-4E2F-9CE9-89DB76C3109F}"/>
              </a:ext>
            </a:extLst>
          </p:cNvPr>
          <p:cNvSpPr/>
          <p:nvPr/>
        </p:nvSpPr>
        <p:spPr>
          <a:xfrm>
            <a:off x="7092311" y="4956998"/>
            <a:ext cx="242355" cy="224184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160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6D40F10-4204-4E21-A1E7-9963D5311F2F}"/>
              </a:ext>
            </a:extLst>
          </p:cNvPr>
          <p:cNvSpPr/>
          <p:nvPr/>
        </p:nvSpPr>
        <p:spPr>
          <a:xfrm>
            <a:off x="7111840" y="1878019"/>
            <a:ext cx="242355" cy="224184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16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1258546-9973-4611-97E8-C4AC236D2321}"/>
              </a:ext>
            </a:extLst>
          </p:cNvPr>
          <p:cNvSpPr/>
          <p:nvPr/>
        </p:nvSpPr>
        <p:spPr>
          <a:xfrm>
            <a:off x="7123435" y="2114090"/>
            <a:ext cx="242355" cy="224184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16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619DCF8-9A43-40BF-8A5E-1ABCA6A43B66}"/>
              </a:ext>
            </a:extLst>
          </p:cNvPr>
          <p:cNvSpPr/>
          <p:nvPr/>
        </p:nvSpPr>
        <p:spPr>
          <a:xfrm>
            <a:off x="7123435" y="2393482"/>
            <a:ext cx="242355" cy="224184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16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0BBE92F-C101-4197-8301-52A3046F1B47}"/>
              </a:ext>
            </a:extLst>
          </p:cNvPr>
          <p:cNvSpPr/>
          <p:nvPr/>
        </p:nvSpPr>
        <p:spPr>
          <a:xfrm>
            <a:off x="7790489" y="1878019"/>
            <a:ext cx="242355" cy="224184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160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7A9B247-3354-43E0-B1D4-4ADDAF94FC4A}"/>
              </a:ext>
            </a:extLst>
          </p:cNvPr>
          <p:cNvSpPr/>
          <p:nvPr/>
        </p:nvSpPr>
        <p:spPr>
          <a:xfrm>
            <a:off x="7799230" y="2125994"/>
            <a:ext cx="242355" cy="224184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16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80C813BE-4379-4EA3-B91A-47A6D766EA74}"/>
              </a:ext>
            </a:extLst>
          </p:cNvPr>
          <p:cNvSpPr/>
          <p:nvPr/>
        </p:nvSpPr>
        <p:spPr>
          <a:xfrm>
            <a:off x="7834845" y="2384396"/>
            <a:ext cx="242355" cy="224184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16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32613468-385E-4694-B527-602C7C3D1879}"/>
              </a:ext>
            </a:extLst>
          </p:cNvPr>
          <p:cNvSpPr/>
          <p:nvPr/>
        </p:nvSpPr>
        <p:spPr>
          <a:xfrm>
            <a:off x="7773119" y="4968643"/>
            <a:ext cx="242355" cy="224184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16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40755D8-42FE-4B70-A855-AD9C76C49C0D}"/>
              </a:ext>
            </a:extLst>
          </p:cNvPr>
          <p:cNvSpPr/>
          <p:nvPr/>
        </p:nvSpPr>
        <p:spPr>
          <a:xfrm>
            <a:off x="7758306" y="5235530"/>
            <a:ext cx="242355" cy="224184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16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F50D66C-1640-40B9-AF7E-6DE8DF52DDD0}"/>
              </a:ext>
            </a:extLst>
          </p:cNvPr>
          <p:cNvSpPr/>
          <p:nvPr/>
        </p:nvSpPr>
        <p:spPr>
          <a:xfrm>
            <a:off x="8512797" y="1878019"/>
            <a:ext cx="242355" cy="224184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160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DFC99420-B416-4507-9392-9CC675BAE48F}"/>
              </a:ext>
            </a:extLst>
          </p:cNvPr>
          <p:cNvSpPr/>
          <p:nvPr/>
        </p:nvSpPr>
        <p:spPr>
          <a:xfrm>
            <a:off x="8497945" y="2142184"/>
            <a:ext cx="242354" cy="224184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160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62FB36AA-2AB2-4DB9-89B5-AD7F57B5D639}"/>
              </a:ext>
            </a:extLst>
          </p:cNvPr>
          <p:cNvSpPr/>
          <p:nvPr/>
        </p:nvSpPr>
        <p:spPr>
          <a:xfrm>
            <a:off x="8512798" y="2384396"/>
            <a:ext cx="242354" cy="224184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160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5BD628-9DC3-492A-BFD6-48AF177A1A86}"/>
              </a:ext>
            </a:extLst>
          </p:cNvPr>
          <p:cNvSpPr txBox="1"/>
          <p:nvPr/>
        </p:nvSpPr>
        <p:spPr>
          <a:xfrm>
            <a:off x="2988053" y="5021760"/>
            <a:ext cx="475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00"/>
                </a:solidFill>
              </a:rPr>
              <a:t>3</a:t>
            </a: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E67D962-EBE0-41C6-8A17-16E85A08D424}"/>
              </a:ext>
            </a:extLst>
          </p:cNvPr>
          <p:cNvSpPr txBox="1"/>
          <p:nvPr/>
        </p:nvSpPr>
        <p:spPr>
          <a:xfrm>
            <a:off x="2526962" y="5021760"/>
            <a:ext cx="475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00"/>
                </a:solidFill>
              </a:rPr>
              <a:t>=</a:t>
            </a: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8C5B53A-D553-4FBE-848E-7530F1A3956B}"/>
              </a:ext>
            </a:extLst>
          </p:cNvPr>
          <p:cNvSpPr txBox="1"/>
          <p:nvPr/>
        </p:nvSpPr>
        <p:spPr>
          <a:xfrm>
            <a:off x="1600200" y="5021759"/>
            <a:ext cx="475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00"/>
                </a:solidFill>
              </a:rPr>
              <a:t>-</a:t>
            </a: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29649FE-8C01-4573-AE59-7F2BF71A8796}"/>
              </a:ext>
            </a:extLst>
          </p:cNvPr>
          <p:cNvSpPr txBox="1"/>
          <p:nvPr/>
        </p:nvSpPr>
        <p:spPr>
          <a:xfrm>
            <a:off x="1066800" y="5021759"/>
            <a:ext cx="470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00"/>
                </a:solidFill>
              </a:rPr>
              <a:t>5</a:t>
            </a: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7F01CD4-10D8-4C88-8A24-0E68E82FC39F}"/>
              </a:ext>
            </a:extLst>
          </p:cNvPr>
          <p:cNvSpPr txBox="1"/>
          <p:nvPr/>
        </p:nvSpPr>
        <p:spPr>
          <a:xfrm>
            <a:off x="1996985" y="5021759"/>
            <a:ext cx="475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00"/>
                </a:solidFill>
              </a:rPr>
              <a:t>2</a:t>
            </a: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37F2C6-DD35-4F3D-966F-0691993D92D0}"/>
              </a:ext>
            </a:extLst>
          </p:cNvPr>
          <p:cNvSpPr/>
          <p:nvPr/>
        </p:nvSpPr>
        <p:spPr>
          <a:xfrm>
            <a:off x="8405374" y="1718895"/>
            <a:ext cx="457200" cy="349603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C148759-3521-47F8-9AF9-251758C6AF3A}"/>
              </a:ext>
            </a:extLst>
          </p:cNvPr>
          <p:cNvSpPr/>
          <p:nvPr/>
        </p:nvSpPr>
        <p:spPr>
          <a:xfrm>
            <a:off x="7708198" y="1730857"/>
            <a:ext cx="457200" cy="349603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CFF5C64-F556-4951-871E-79BA1D54D41A}"/>
              </a:ext>
            </a:extLst>
          </p:cNvPr>
          <p:cNvSpPr/>
          <p:nvPr/>
        </p:nvSpPr>
        <p:spPr>
          <a:xfrm>
            <a:off x="6372328" y="1721199"/>
            <a:ext cx="457200" cy="349603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33E75B-FE6C-4E8D-B5F6-91181E50CD2C}"/>
              </a:ext>
            </a:extLst>
          </p:cNvPr>
          <p:cNvSpPr txBox="1"/>
          <p:nvPr/>
        </p:nvSpPr>
        <p:spPr>
          <a:xfrm>
            <a:off x="76200" y="563433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Adjusted beginning inventory is 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844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0"/>
                            </p:stCondLst>
                            <p:childTnLst>
                              <p:par>
                                <p:cTn id="22" presetID="6" presetClass="emph" presetSubtype="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5" dur="1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0"/>
                            </p:stCondLst>
                            <p:childTnLst>
                              <p:par>
                                <p:cTn id="41" presetID="6" presetClass="emph" presetSubtype="0" autoRev="1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4" dur="1000" fill="hold"/>
                                        <p:tgtEl>
                                          <p:spTgt spid="6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8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000"/>
                            </p:stCondLst>
                            <p:childTnLst>
                              <p:par>
                                <p:cTn id="60" presetID="6" presetClass="emph" presetSubtype="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3" dur="1000" fill="hold"/>
                                        <p:tgtEl>
                                          <p:spTgt spid="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4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65" grpId="0" animBg="1"/>
      <p:bldP spid="70" grpId="0" animBg="1"/>
      <p:bldP spid="70" grpId="1" animBg="1"/>
      <p:bldP spid="3" grpId="0"/>
      <p:bldP spid="3" grpId="1"/>
      <p:bldP spid="26" grpId="0"/>
      <p:bldP spid="27" grpId="0"/>
      <p:bldP spid="30" grpId="0"/>
      <p:bldP spid="30" grpId="1"/>
      <p:bldP spid="31" grpId="0"/>
      <p:bldP spid="31" grpId="1"/>
      <p:bldP spid="4" grpId="0" animBg="1"/>
      <p:bldP spid="33" grpId="0" animBg="1"/>
      <p:bldP spid="33" grpId="1" animBg="1"/>
      <p:bldP spid="34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68695A7-E8B6-405C-BF21-678189B3CB07}"/>
              </a:ext>
            </a:extLst>
          </p:cNvPr>
          <p:cNvSpPr/>
          <p:nvPr/>
        </p:nvSpPr>
        <p:spPr>
          <a:xfrm>
            <a:off x="321135" y="2258045"/>
            <a:ext cx="4098466" cy="254607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063" y="-152401"/>
            <a:ext cx="9144000" cy="1143000"/>
          </a:xfrm>
        </p:spPr>
        <p:txBody>
          <a:bodyPr anchor="b">
            <a:noAutofit/>
          </a:bodyPr>
          <a:lstStyle/>
          <a:p>
            <a:pPr marL="457189">
              <a:spcAft>
                <a:spcPts val="600"/>
              </a:spcAft>
            </a:pPr>
            <a:r>
              <a:rPr lang="en-US" b="1" dirty="0"/>
              <a:t>How To Complete Column 5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4294967295"/>
          </p:nvPr>
        </p:nvSpPr>
        <p:spPr>
          <a:xfrm>
            <a:off x="346075" y="2463800"/>
            <a:ext cx="3997325" cy="1930400"/>
          </a:xfrm>
        </p:spPr>
        <p:txBody>
          <a:bodyPr>
            <a:noAutofit/>
          </a:bodyPr>
          <a:lstStyle/>
          <a:p>
            <a:r>
              <a:rPr lang="en-US" b="1" dirty="0"/>
              <a:t>Col. 5-Ending Inv</a:t>
            </a:r>
          </a:p>
          <a:p>
            <a:r>
              <a:rPr lang="en-US" sz="2200" dirty="0"/>
              <a:t>After meal service is completed, count all remaining items leftover and enter the amount in “ending inventory” (column 5).</a:t>
            </a:r>
          </a:p>
          <a:p>
            <a:endParaRPr lang="en-US" sz="600" dirty="0"/>
          </a:p>
          <a:p>
            <a:endParaRPr lang="en-US" sz="600" dirty="0"/>
          </a:p>
          <a:p>
            <a:endParaRPr lang="en-US" sz="1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635E62-13D1-402E-92D2-793A2C049B1F}"/>
              </a:ext>
            </a:extLst>
          </p:cNvPr>
          <p:cNvSpPr/>
          <p:nvPr/>
        </p:nvSpPr>
        <p:spPr>
          <a:xfrm>
            <a:off x="4568468" y="908878"/>
            <a:ext cx="3432533" cy="247772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4D44598-F340-4326-BFD6-6EDFC2D5F8EF}"/>
              </a:ext>
            </a:extLst>
          </p:cNvPr>
          <p:cNvSpPr/>
          <p:nvPr/>
        </p:nvSpPr>
        <p:spPr>
          <a:xfrm rot="5400000">
            <a:off x="7293389" y="3540538"/>
            <a:ext cx="5167951" cy="247772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9142D5-FEF0-4D5F-B5F3-11BABB77DBFD}"/>
              </a:ext>
            </a:extLst>
          </p:cNvPr>
          <p:cNvSpPr/>
          <p:nvPr/>
        </p:nvSpPr>
        <p:spPr>
          <a:xfrm>
            <a:off x="6764230" y="1179820"/>
            <a:ext cx="988997" cy="4001780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423828-4389-1915-0B32-29E5DBAE0016}"/>
              </a:ext>
            </a:extLst>
          </p:cNvPr>
          <p:cNvSpPr/>
          <p:nvPr/>
        </p:nvSpPr>
        <p:spPr>
          <a:xfrm>
            <a:off x="642680" y="1350371"/>
            <a:ext cx="8044119" cy="6619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55F3AA0-F4A4-4A33-A45B-A3078C5D22A4}"/>
              </a:ext>
            </a:extLst>
          </p:cNvPr>
          <p:cNvGrpSpPr/>
          <p:nvPr/>
        </p:nvGrpSpPr>
        <p:grpSpPr>
          <a:xfrm>
            <a:off x="4724400" y="1066800"/>
            <a:ext cx="3134368" cy="5105400"/>
            <a:chOff x="4648200" y="504825"/>
            <a:chExt cx="3276600" cy="5638800"/>
          </a:xfrm>
        </p:grpSpPr>
        <p:pic>
          <p:nvPicPr>
            <p:cNvPr id="13" name="Picture 12" descr="Faculty A La Carte Sales K-8 Breakfast 8.29.18 [Compatibility Mode] - Word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02" t="26636" r="42998" b="29725"/>
            <a:stretch/>
          </p:blipFill>
          <p:spPr>
            <a:xfrm>
              <a:off x="6697568" y="504826"/>
              <a:ext cx="1211227" cy="5638799"/>
            </a:xfrm>
            <a:prstGeom prst="rect">
              <a:avLst/>
            </a:prstGeom>
            <a:ln w="12700">
              <a:solidFill>
                <a:srgbClr val="000000"/>
              </a:solidFill>
            </a:ln>
          </p:spPr>
        </p:pic>
        <p:pic>
          <p:nvPicPr>
            <p:cNvPr id="66" name="Picture 65" descr="Faculty A La Carte Sales K-8 Breakfast 8.29.18 [Compatibility Mode] - Word">
              <a:extLst>
                <a:ext uri="{FF2B5EF4-FFF2-40B4-BE49-F238E27FC236}">
                  <a16:creationId xmlns:a16="http://schemas.microsoft.com/office/drawing/2014/main" id="{D4181F05-853F-4E8A-B16E-FF0F0A22E1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26" t="26636" r="58986" b="29725"/>
            <a:stretch/>
          </p:blipFill>
          <p:spPr>
            <a:xfrm>
              <a:off x="4648200" y="504825"/>
              <a:ext cx="2132394" cy="5638799"/>
            </a:xfrm>
            <a:prstGeom prst="rect">
              <a:avLst/>
            </a:prstGeom>
            <a:ln w="12700">
              <a:solidFill>
                <a:srgbClr val="000000"/>
              </a:solidFill>
            </a:ln>
          </p:spPr>
        </p:pic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C068779F-D7E0-4554-8D3F-C8E05A2C1D1A}"/>
                </a:ext>
              </a:extLst>
            </p:cNvPr>
            <p:cNvSpPr/>
            <p:nvPr/>
          </p:nvSpPr>
          <p:spPr>
            <a:xfrm>
              <a:off x="7126338" y="1269410"/>
              <a:ext cx="782458" cy="27969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28575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0"/>
                </a:lnSpc>
              </a:pPr>
              <a:r>
                <a:rPr lang="en-US" sz="1600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3439CA6B-266E-4645-9DB9-3AA6288A3E1B}"/>
                </a:ext>
              </a:extLst>
            </p:cNvPr>
            <p:cNvSpPr/>
            <p:nvPr/>
          </p:nvSpPr>
          <p:spPr>
            <a:xfrm>
              <a:off x="7126336" y="1810989"/>
              <a:ext cx="782458" cy="27969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28575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0"/>
                </a:lnSpc>
              </a:pPr>
              <a:r>
                <a:rPr lang="en-US" sz="1600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C288D6FA-205E-4C52-AAF7-FF51973E34BF}"/>
                </a:ext>
              </a:extLst>
            </p:cNvPr>
            <p:cNvSpPr/>
            <p:nvPr/>
          </p:nvSpPr>
          <p:spPr>
            <a:xfrm>
              <a:off x="7142342" y="4607418"/>
              <a:ext cx="782458" cy="27969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28575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0"/>
                </a:lnSpc>
              </a:pPr>
              <a:r>
                <a:rPr lang="en-US" sz="1600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1D3D220F-9D41-4484-948C-34B5C3125D38}"/>
                </a:ext>
              </a:extLst>
            </p:cNvPr>
            <p:cNvSpPr/>
            <p:nvPr/>
          </p:nvSpPr>
          <p:spPr>
            <a:xfrm>
              <a:off x="7142342" y="4343456"/>
              <a:ext cx="782458" cy="27969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28575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0"/>
                </a:lnSpc>
              </a:pPr>
              <a:r>
                <a:rPr lang="en-US" sz="1600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16C428A-0B79-4DED-8AFD-8B38FE622E07}"/>
                </a:ext>
              </a:extLst>
            </p:cNvPr>
            <p:cNvSpPr/>
            <p:nvPr/>
          </p:nvSpPr>
          <p:spPr>
            <a:xfrm>
              <a:off x="7142342" y="1572547"/>
              <a:ext cx="782458" cy="27969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28575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0"/>
                </a:lnSpc>
              </a:pPr>
              <a:r>
                <a:rPr lang="en-US" sz="1600" dirty="0">
                  <a:solidFill>
                    <a:srgbClr val="000000"/>
                  </a:solidFill>
                </a:rPr>
                <a:t>1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7162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build="p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063" y="-152401"/>
            <a:ext cx="9144000" cy="1143000"/>
          </a:xfrm>
        </p:spPr>
        <p:txBody>
          <a:bodyPr anchor="b">
            <a:noAutofit/>
          </a:bodyPr>
          <a:lstStyle/>
          <a:p>
            <a:pPr marL="457189">
              <a:spcAft>
                <a:spcPts val="600"/>
              </a:spcAft>
            </a:pPr>
            <a:r>
              <a:rPr lang="en-US" dirty="0"/>
              <a:t>How To Complete Column 6</a:t>
            </a:r>
          </a:p>
        </p:txBody>
      </p:sp>
      <p:pic>
        <p:nvPicPr>
          <p:cNvPr id="13" name="Picture 12" descr="Faculty A La Carte Sales K-8 Breakfast 8.29.18 [Compatibility Mode] - Word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5" t="26636" r="39931" b="65283"/>
          <a:stretch/>
        </p:blipFill>
        <p:spPr>
          <a:xfrm>
            <a:off x="6083863" y="2333373"/>
            <a:ext cx="2912589" cy="1552828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pic>
        <p:nvPicPr>
          <p:cNvPr id="66" name="Picture 65" descr="Faculty A La Carte Sales K-8 Breakfast 8.29.18 [Compatibility Mode] - Word">
            <a:extLst>
              <a:ext uri="{FF2B5EF4-FFF2-40B4-BE49-F238E27FC236}">
                <a16:creationId xmlns:a16="http://schemas.microsoft.com/office/drawing/2014/main" id="{D4181F05-853F-4E8A-B16E-FF0F0A22E1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6" t="26636" r="58986" b="65283"/>
          <a:stretch/>
        </p:blipFill>
        <p:spPr>
          <a:xfrm>
            <a:off x="4052470" y="2333373"/>
            <a:ext cx="2015628" cy="1552828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C068779F-D7E0-4554-8D3F-C8E05A2C1D1A}"/>
              </a:ext>
            </a:extLst>
          </p:cNvPr>
          <p:cNvSpPr/>
          <p:nvPr/>
        </p:nvSpPr>
        <p:spPr>
          <a:xfrm>
            <a:off x="7294191" y="3451386"/>
            <a:ext cx="369152" cy="415896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240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A3A4380-8FB2-4491-8F6D-BAC1E5F969EC}"/>
              </a:ext>
            </a:extLst>
          </p:cNvPr>
          <p:cNvSpPr/>
          <p:nvPr/>
        </p:nvSpPr>
        <p:spPr>
          <a:xfrm>
            <a:off x="6332273" y="3508404"/>
            <a:ext cx="436725" cy="305362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240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567B4D4-4EBF-4DCC-AE5B-ED986F765BD0}"/>
              </a:ext>
            </a:extLst>
          </p:cNvPr>
          <p:cNvSpPr/>
          <p:nvPr/>
        </p:nvSpPr>
        <p:spPr>
          <a:xfrm>
            <a:off x="8229600" y="3441475"/>
            <a:ext cx="468610" cy="415896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240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87EFF6-34DE-4F78-AEAC-38AAAD9D0AB6}"/>
              </a:ext>
            </a:extLst>
          </p:cNvPr>
          <p:cNvSpPr/>
          <p:nvPr/>
        </p:nvSpPr>
        <p:spPr>
          <a:xfrm>
            <a:off x="6254097" y="3305894"/>
            <a:ext cx="468610" cy="508257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DC8D295-86E4-4862-82E5-39D8F7D4BF7B}"/>
              </a:ext>
            </a:extLst>
          </p:cNvPr>
          <p:cNvSpPr/>
          <p:nvPr/>
        </p:nvSpPr>
        <p:spPr>
          <a:xfrm>
            <a:off x="7197397" y="3286458"/>
            <a:ext cx="468610" cy="508257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51D23F1-F1EE-4193-A26A-386783465433}"/>
              </a:ext>
            </a:extLst>
          </p:cNvPr>
          <p:cNvSpPr/>
          <p:nvPr/>
        </p:nvSpPr>
        <p:spPr>
          <a:xfrm>
            <a:off x="8157262" y="3286457"/>
            <a:ext cx="468610" cy="508257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701789-A79F-C490-54B6-CC68103E6D68}"/>
              </a:ext>
            </a:extLst>
          </p:cNvPr>
          <p:cNvSpPr/>
          <p:nvPr/>
        </p:nvSpPr>
        <p:spPr>
          <a:xfrm>
            <a:off x="642680" y="1350371"/>
            <a:ext cx="8044119" cy="6619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68695A7-E8B6-405C-BF21-678189B3CB07}"/>
              </a:ext>
            </a:extLst>
          </p:cNvPr>
          <p:cNvSpPr/>
          <p:nvPr/>
        </p:nvSpPr>
        <p:spPr>
          <a:xfrm>
            <a:off x="76200" y="990600"/>
            <a:ext cx="3851561" cy="52578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4294967295"/>
          </p:nvPr>
        </p:nvSpPr>
        <p:spPr>
          <a:xfrm>
            <a:off x="204787" y="838200"/>
            <a:ext cx="3605213" cy="4778375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US" sz="600" dirty="0"/>
          </a:p>
          <a:p>
            <a:r>
              <a:rPr lang="en-US" b="1" dirty="0"/>
              <a:t>Col. 6-Items Sold</a:t>
            </a:r>
            <a:r>
              <a:rPr lang="en-US" sz="2200" dirty="0"/>
              <a:t> </a:t>
            </a:r>
          </a:p>
          <a:p>
            <a:r>
              <a:rPr lang="en-US" sz="2200" dirty="0"/>
              <a:t>Subtract “ending inventory” (column 5) from “Adjusted beginning inventory” (column 4) to determine the amount of items sold.</a:t>
            </a:r>
          </a:p>
          <a:p>
            <a:endParaRPr lang="en-US" sz="600" dirty="0"/>
          </a:p>
          <a:p>
            <a:pPr lvl="0"/>
            <a:r>
              <a:rPr lang="en-US" b="1" dirty="0"/>
              <a:t>Example: Tray  Breakfast </a:t>
            </a:r>
          </a:p>
          <a:p>
            <a:r>
              <a:rPr lang="en-US" sz="2200" dirty="0"/>
              <a:t>“Adjusted beginning inventory” (column 4) was 3, 2 trays were dropped, and 1 tray sold. </a:t>
            </a:r>
            <a:endParaRPr lang="en-US" sz="1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997B41-C68C-4765-BDEA-44BC7D0C57BB}"/>
              </a:ext>
            </a:extLst>
          </p:cNvPr>
          <p:cNvSpPr txBox="1"/>
          <p:nvPr/>
        </p:nvSpPr>
        <p:spPr>
          <a:xfrm>
            <a:off x="628221" y="5486400"/>
            <a:ext cx="438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6BF4DB2-0B0D-45CA-8363-B81C4DDE0E2C}"/>
              </a:ext>
            </a:extLst>
          </p:cNvPr>
          <p:cNvSpPr txBox="1"/>
          <p:nvPr/>
        </p:nvSpPr>
        <p:spPr>
          <a:xfrm>
            <a:off x="1186500" y="5486400"/>
            <a:ext cx="337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DF95D44-9642-470A-BEF8-06175E6E37A5}"/>
              </a:ext>
            </a:extLst>
          </p:cNvPr>
          <p:cNvSpPr txBox="1"/>
          <p:nvPr/>
        </p:nvSpPr>
        <p:spPr>
          <a:xfrm>
            <a:off x="1594805" y="5486400"/>
            <a:ext cx="438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039C5C8-2723-4C88-9597-3B84E96728FD}"/>
              </a:ext>
            </a:extLst>
          </p:cNvPr>
          <p:cNvSpPr txBox="1"/>
          <p:nvPr/>
        </p:nvSpPr>
        <p:spPr>
          <a:xfrm>
            <a:off x="2209801" y="5486401"/>
            <a:ext cx="438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</a:rPr>
              <a:t>=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346A468-905E-479A-80AA-48B8C7E96BA9}"/>
              </a:ext>
            </a:extLst>
          </p:cNvPr>
          <p:cNvSpPr txBox="1"/>
          <p:nvPr/>
        </p:nvSpPr>
        <p:spPr>
          <a:xfrm>
            <a:off x="2743201" y="5486401"/>
            <a:ext cx="438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090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6" presetClass="emph" presetSubtype="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9" dur="1000" fill="hold"/>
                                        <p:tgtEl>
                                          <p:spTgt spid="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6" presetClass="emph" presetSubtype="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1000" fill="hold"/>
                                        <p:tgtEl>
                                          <p:spTgt spid="6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3500"/>
                            </p:stCondLst>
                            <p:childTnLst>
                              <p:par>
                                <p:cTn id="56" presetID="6" presetClass="emph" presetSubtype="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1000" fill="hold"/>
                                        <p:tgtEl>
                                          <p:spTgt spid="7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9" dur="1000" fill="hold"/>
                                        <p:tgtEl>
                                          <p:spTgt spid="6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55" grpId="0" animBg="1"/>
      <p:bldP spid="55" grpId="1" animBg="1"/>
      <p:bldP spid="61" grpId="0" animBg="1"/>
      <p:bldP spid="61" grpId="1" animBg="1"/>
      <p:bldP spid="9" grpId="0" animBg="1"/>
      <p:bldP spid="72" grpId="0" animBg="1"/>
      <p:bldP spid="73" grpId="0" animBg="1"/>
      <p:bldP spid="7" grpId="0"/>
      <p:bldP spid="7" grpId="1"/>
      <p:bldP spid="68" grpId="0"/>
      <p:bldP spid="69" grpId="0"/>
      <p:bldP spid="69" grpId="1"/>
      <p:bldP spid="70" grpId="0"/>
      <p:bldP spid="71" grpId="0"/>
      <p:bldP spid="7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68695A7-E8B6-405C-BF21-678189B3CB07}"/>
              </a:ext>
            </a:extLst>
          </p:cNvPr>
          <p:cNvSpPr/>
          <p:nvPr/>
        </p:nvSpPr>
        <p:spPr>
          <a:xfrm>
            <a:off x="76200" y="990600"/>
            <a:ext cx="8839200" cy="329868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063" y="-152401"/>
            <a:ext cx="9144000" cy="1143000"/>
          </a:xfrm>
        </p:spPr>
        <p:txBody>
          <a:bodyPr anchor="b">
            <a:noAutofit/>
          </a:bodyPr>
          <a:lstStyle/>
          <a:p>
            <a:pPr marL="457189">
              <a:spcAft>
                <a:spcPts val="600"/>
              </a:spcAft>
            </a:pPr>
            <a:r>
              <a:rPr lang="en-US" dirty="0"/>
              <a:t>How To Complete Column 6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4294967295"/>
          </p:nvPr>
        </p:nvSpPr>
        <p:spPr>
          <a:xfrm>
            <a:off x="355600" y="838200"/>
            <a:ext cx="8559800" cy="2667000"/>
          </a:xfrm>
        </p:spPr>
        <p:txBody>
          <a:bodyPr>
            <a:noAutofit/>
          </a:bodyPr>
          <a:lstStyle/>
          <a:p>
            <a:endParaRPr lang="en-US" sz="600" dirty="0"/>
          </a:p>
          <a:p>
            <a:r>
              <a:rPr lang="en-US" b="1" dirty="0"/>
              <a:t>Col. 6-Items Sold</a:t>
            </a:r>
            <a:r>
              <a:rPr lang="en-US" sz="2200" dirty="0"/>
              <a:t> </a:t>
            </a:r>
          </a:p>
          <a:p>
            <a:r>
              <a:rPr lang="en-US" sz="2200" dirty="0"/>
              <a:t>Subtract “ending inventory” (column 5) from “Adjusted beginning inventory” (column 4) to determine the amounts of items sold.</a:t>
            </a:r>
          </a:p>
          <a:p>
            <a:endParaRPr lang="en-US" sz="600" dirty="0"/>
          </a:p>
          <a:p>
            <a:pPr lvl="0"/>
            <a:r>
              <a:rPr lang="en-US" b="1" dirty="0"/>
              <a:t>Example: Tray  Breakfast </a:t>
            </a:r>
          </a:p>
          <a:p>
            <a:pPr lvl="0"/>
            <a:r>
              <a:rPr lang="en-US" sz="2200" dirty="0"/>
              <a:t>“Adjusted beginning inventory” (column 4) was 3, there were 2 items left in ending inventory; resulting in 1 tray sold. </a:t>
            </a:r>
            <a:endParaRPr lang="en-US" sz="1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997B41-C68C-4765-BDEA-44BC7D0C57BB}"/>
              </a:ext>
            </a:extLst>
          </p:cNvPr>
          <p:cNvSpPr txBox="1"/>
          <p:nvPr/>
        </p:nvSpPr>
        <p:spPr>
          <a:xfrm>
            <a:off x="3390043" y="3581401"/>
            <a:ext cx="438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6BF4DB2-0B0D-45CA-8363-B81C4DDE0E2C}"/>
              </a:ext>
            </a:extLst>
          </p:cNvPr>
          <p:cNvSpPr txBox="1"/>
          <p:nvPr/>
        </p:nvSpPr>
        <p:spPr>
          <a:xfrm>
            <a:off x="3948321" y="3581401"/>
            <a:ext cx="337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DF95D44-9642-470A-BEF8-06175E6E37A5}"/>
              </a:ext>
            </a:extLst>
          </p:cNvPr>
          <p:cNvSpPr txBox="1"/>
          <p:nvPr/>
        </p:nvSpPr>
        <p:spPr>
          <a:xfrm>
            <a:off x="4356626" y="3581401"/>
            <a:ext cx="438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039C5C8-2723-4C88-9597-3B84E96728FD}"/>
              </a:ext>
            </a:extLst>
          </p:cNvPr>
          <p:cNvSpPr txBox="1"/>
          <p:nvPr/>
        </p:nvSpPr>
        <p:spPr>
          <a:xfrm>
            <a:off x="4971622" y="3581401"/>
            <a:ext cx="438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</a:rPr>
              <a:t>=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346A468-905E-479A-80AA-48B8C7E96BA9}"/>
              </a:ext>
            </a:extLst>
          </p:cNvPr>
          <p:cNvSpPr txBox="1"/>
          <p:nvPr/>
        </p:nvSpPr>
        <p:spPr>
          <a:xfrm>
            <a:off x="5505022" y="3581401"/>
            <a:ext cx="438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</a:rPr>
              <a:t>1</a:t>
            </a:r>
          </a:p>
        </p:txBody>
      </p:sp>
      <p:pic>
        <p:nvPicPr>
          <p:cNvPr id="18" name="Picture 17" descr="Faculty A La Carte Sales K-8 Breakfast 8.29.18 [Compatibility Mode] - Word">
            <a:extLst>
              <a:ext uri="{FF2B5EF4-FFF2-40B4-BE49-F238E27FC236}">
                <a16:creationId xmlns:a16="http://schemas.microsoft.com/office/drawing/2014/main" id="{95A9728E-8EC0-423D-A653-A96A2AAE4F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73" t="26557" r="39999" b="65796"/>
          <a:stretch/>
        </p:blipFill>
        <p:spPr>
          <a:xfrm>
            <a:off x="457200" y="4419600"/>
            <a:ext cx="7965526" cy="1247612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A375381-96D2-40D5-BE39-D9BD9DF3E54B}"/>
              </a:ext>
            </a:extLst>
          </p:cNvPr>
          <p:cNvSpPr txBox="1"/>
          <p:nvPr/>
        </p:nvSpPr>
        <p:spPr>
          <a:xfrm>
            <a:off x="4813087" y="5158638"/>
            <a:ext cx="438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186C3DA-301E-4ABD-BADE-AA80AF002180}"/>
              </a:ext>
            </a:extLst>
          </p:cNvPr>
          <p:cNvSpPr txBox="1"/>
          <p:nvPr/>
        </p:nvSpPr>
        <p:spPr>
          <a:xfrm>
            <a:off x="2819401" y="5130226"/>
            <a:ext cx="438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800BCD5-843E-4663-8E73-C8E542C52005}"/>
              </a:ext>
            </a:extLst>
          </p:cNvPr>
          <p:cNvSpPr txBox="1"/>
          <p:nvPr/>
        </p:nvSpPr>
        <p:spPr>
          <a:xfrm>
            <a:off x="5724311" y="5158638"/>
            <a:ext cx="438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AC4E358-8954-4C36-9FD9-8A05FE1CFAFA}"/>
              </a:ext>
            </a:extLst>
          </p:cNvPr>
          <p:cNvSpPr txBox="1"/>
          <p:nvPr/>
        </p:nvSpPr>
        <p:spPr>
          <a:xfrm>
            <a:off x="3832771" y="5162172"/>
            <a:ext cx="438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56C43AE-3EA8-45E6-9A6B-F524B2215607}"/>
              </a:ext>
            </a:extLst>
          </p:cNvPr>
          <p:cNvSpPr txBox="1"/>
          <p:nvPr/>
        </p:nvSpPr>
        <p:spPr>
          <a:xfrm>
            <a:off x="6705601" y="5163376"/>
            <a:ext cx="438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5C79404-DE35-4FA5-A33C-16A8DEA9FA06}"/>
              </a:ext>
            </a:extLst>
          </p:cNvPr>
          <p:cNvSpPr txBox="1"/>
          <p:nvPr/>
        </p:nvSpPr>
        <p:spPr>
          <a:xfrm>
            <a:off x="7685916" y="5120537"/>
            <a:ext cx="438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A1478B-0591-4E48-86EB-649C0D0B0231}"/>
              </a:ext>
            </a:extLst>
          </p:cNvPr>
          <p:cNvSpPr/>
          <p:nvPr/>
        </p:nvSpPr>
        <p:spPr>
          <a:xfrm>
            <a:off x="5646123" y="5229062"/>
            <a:ext cx="516767" cy="457200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0BEF27-AF5D-4525-BE65-2F5BDFF43711}"/>
              </a:ext>
            </a:extLst>
          </p:cNvPr>
          <p:cNvSpPr/>
          <p:nvPr/>
        </p:nvSpPr>
        <p:spPr>
          <a:xfrm>
            <a:off x="6629400" y="5229062"/>
            <a:ext cx="521208" cy="457200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058F58-3338-41AB-BB57-BE50CF588929}"/>
              </a:ext>
            </a:extLst>
          </p:cNvPr>
          <p:cNvSpPr/>
          <p:nvPr/>
        </p:nvSpPr>
        <p:spPr>
          <a:xfrm>
            <a:off x="7632192" y="5229062"/>
            <a:ext cx="521208" cy="457200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775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mph" presetSubtype="0" autoRev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2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mph" presetSubtype="0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8" grpId="0"/>
      <p:bldP spid="69" grpId="0"/>
      <p:bldP spid="70" grpId="0"/>
      <p:bldP spid="71" grpId="0"/>
      <p:bldP spid="21" grpId="0"/>
      <p:bldP spid="23" grpId="0"/>
      <p:bldP spid="24" grpId="0"/>
      <p:bldP spid="3" grpId="0" animBg="1"/>
      <p:bldP spid="4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68695A7-E8B6-405C-BF21-678189B3CB07}"/>
              </a:ext>
            </a:extLst>
          </p:cNvPr>
          <p:cNvSpPr/>
          <p:nvPr/>
        </p:nvSpPr>
        <p:spPr>
          <a:xfrm>
            <a:off x="76200" y="990600"/>
            <a:ext cx="3851561" cy="51816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228600" y="-152401"/>
            <a:ext cx="8699863" cy="1143000"/>
          </a:xfrm>
        </p:spPr>
        <p:txBody>
          <a:bodyPr anchor="b">
            <a:noAutofit/>
          </a:bodyPr>
          <a:lstStyle/>
          <a:p>
            <a:pPr marL="457189">
              <a:spcAft>
                <a:spcPts val="600"/>
              </a:spcAft>
            </a:pPr>
            <a:r>
              <a:rPr lang="en-US" b="1" dirty="0"/>
              <a:t>Coffee Cake Example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4294967295"/>
          </p:nvPr>
        </p:nvSpPr>
        <p:spPr>
          <a:xfrm>
            <a:off x="152400" y="1120775"/>
            <a:ext cx="3854450" cy="3578225"/>
          </a:xfrm>
        </p:spPr>
        <p:txBody>
          <a:bodyPr>
            <a:noAutofit/>
          </a:bodyPr>
          <a:lstStyle/>
          <a:p>
            <a:r>
              <a:rPr lang="en-US" b="1" dirty="0"/>
              <a:t>Col. 6-Items Sold</a:t>
            </a:r>
            <a:r>
              <a:rPr lang="en-US" sz="2200" dirty="0"/>
              <a:t> </a:t>
            </a:r>
          </a:p>
          <a:p>
            <a:r>
              <a:rPr lang="en-US" sz="2200" dirty="0"/>
              <a:t>Subtract “ending inventory” (column 5) from “adjusting beginning inventory” (column 4) to yield “items sold” (column 6).</a:t>
            </a:r>
          </a:p>
          <a:p>
            <a:endParaRPr lang="en-US" sz="600" dirty="0"/>
          </a:p>
          <a:p>
            <a:pPr lvl="0"/>
            <a:r>
              <a:rPr lang="en-US" b="1" dirty="0"/>
              <a:t>Example: Coffee Cake</a:t>
            </a:r>
          </a:p>
          <a:p>
            <a:pPr lvl="0"/>
            <a:r>
              <a:rPr lang="en-US" sz="2200" dirty="0"/>
              <a:t>“Adjusted beginning inventory” (column 4) is 5, the “Ending inventory” (column 5) has 1 item remaining, resulting to in 4 cakes sold.</a:t>
            </a:r>
          </a:p>
          <a:p>
            <a:endParaRPr lang="en-US" sz="1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9914B2A-6339-46D3-9B53-E0699A8FE7A5}"/>
              </a:ext>
            </a:extLst>
          </p:cNvPr>
          <p:cNvGrpSpPr/>
          <p:nvPr/>
        </p:nvGrpSpPr>
        <p:grpSpPr>
          <a:xfrm>
            <a:off x="4038601" y="914400"/>
            <a:ext cx="3981527" cy="5181600"/>
            <a:chOff x="5888372" y="657223"/>
            <a:chExt cx="3168877" cy="5057776"/>
          </a:xfrm>
        </p:grpSpPr>
        <p:pic>
          <p:nvPicPr>
            <p:cNvPr id="13" name="Picture 12" descr="Faculty A La Carte Sales K-8 Breakfast 8.29.18 [Compatibility Mode] - Word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405" t="26636" r="39931" b="29725"/>
            <a:stretch/>
          </p:blipFill>
          <p:spPr>
            <a:xfrm>
              <a:off x="7162800" y="657224"/>
              <a:ext cx="1894449" cy="5057775"/>
            </a:xfrm>
            <a:prstGeom prst="rect">
              <a:avLst/>
            </a:prstGeom>
            <a:ln w="12700">
              <a:solidFill>
                <a:srgbClr val="000000"/>
              </a:solidFill>
            </a:ln>
          </p:spPr>
        </p:pic>
        <p:pic>
          <p:nvPicPr>
            <p:cNvPr id="66" name="Picture 65" descr="Faculty A La Carte Sales K-8 Breakfast 8.29.18 [Compatibility Mode] - Word">
              <a:extLst>
                <a:ext uri="{FF2B5EF4-FFF2-40B4-BE49-F238E27FC236}">
                  <a16:creationId xmlns:a16="http://schemas.microsoft.com/office/drawing/2014/main" id="{D4181F05-853F-4E8A-B16E-FF0F0A22E1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26" t="26636" r="58986" b="29725"/>
            <a:stretch/>
          </p:blipFill>
          <p:spPr>
            <a:xfrm>
              <a:off x="5888372" y="657223"/>
              <a:ext cx="1311034" cy="5057775"/>
            </a:xfrm>
            <a:prstGeom prst="rect">
              <a:avLst/>
            </a:prstGeom>
            <a:ln w="12700">
              <a:solidFill>
                <a:srgbClr val="000000"/>
              </a:solidFill>
            </a:ln>
          </p:spPr>
        </p:pic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66582F25-07E6-4A53-8369-705511856304}"/>
              </a:ext>
            </a:extLst>
          </p:cNvPr>
          <p:cNvSpPr/>
          <p:nvPr/>
        </p:nvSpPr>
        <p:spPr>
          <a:xfrm>
            <a:off x="5934360" y="4441792"/>
            <a:ext cx="604438" cy="257012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1600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068779F-D7E0-4554-8D3F-C8E05A2C1D1A}"/>
              </a:ext>
            </a:extLst>
          </p:cNvPr>
          <p:cNvSpPr/>
          <p:nvPr/>
        </p:nvSpPr>
        <p:spPr>
          <a:xfrm>
            <a:off x="6632714" y="1616992"/>
            <a:ext cx="604438" cy="257012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160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867A439-1A28-4D74-8638-F35C69E2C7FC}"/>
              </a:ext>
            </a:extLst>
          </p:cNvPr>
          <p:cNvSpPr/>
          <p:nvPr/>
        </p:nvSpPr>
        <p:spPr>
          <a:xfrm>
            <a:off x="5948763" y="2160291"/>
            <a:ext cx="604438" cy="257012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160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21A1C82-EF61-4ED5-AE2F-EC78079EF37E}"/>
              </a:ext>
            </a:extLst>
          </p:cNvPr>
          <p:cNvSpPr/>
          <p:nvPr/>
        </p:nvSpPr>
        <p:spPr>
          <a:xfrm>
            <a:off x="5948763" y="1903279"/>
            <a:ext cx="604438" cy="257012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160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A3A4380-8FB2-4491-8F6D-BAC1E5F969EC}"/>
              </a:ext>
            </a:extLst>
          </p:cNvPr>
          <p:cNvSpPr/>
          <p:nvPr/>
        </p:nvSpPr>
        <p:spPr>
          <a:xfrm>
            <a:off x="5948763" y="1646266"/>
            <a:ext cx="604438" cy="257012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160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34C317B-FD25-4AB1-B651-5E62517CB790}"/>
              </a:ext>
            </a:extLst>
          </p:cNvPr>
          <p:cNvSpPr/>
          <p:nvPr/>
        </p:nvSpPr>
        <p:spPr>
          <a:xfrm>
            <a:off x="5840088" y="4698802"/>
            <a:ext cx="604438" cy="257012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1600" dirty="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439CA6B-266E-4645-9DB9-3AA6288A3E1B}"/>
              </a:ext>
            </a:extLst>
          </p:cNvPr>
          <p:cNvSpPr/>
          <p:nvPr/>
        </p:nvSpPr>
        <p:spPr>
          <a:xfrm>
            <a:off x="6632712" y="2114659"/>
            <a:ext cx="604438" cy="257012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160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288D6FA-205E-4C52-AAF7-FF51973E34BF}"/>
              </a:ext>
            </a:extLst>
          </p:cNvPr>
          <p:cNvSpPr/>
          <p:nvPr/>
        </p:nvSpPr>
        <p:spPr>
          <a:xfrm>
            <a:off x="6645077" y="4684351"/>
            <a:ext cx="604438" cy="257012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160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D3D220F-9D41-4484-948C-34B5C3125D38}"/>
              </a:ext>
            </a:extLst>
          </p:cNvPr>
          <p:cNvSpPr/>
          <p:nvPr/>
        </p:nvSpPr>
        <p:spPr>
          <a:xfrm>
            <a:off x="6645077" y="4441792"/>
            <a:ext cx="604438" cy="257012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160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16C428A-0B79-4DED-8AFD-8B38FE622E07}"/>
              </a:ext>
            </a:extLst>
          </p:cNvPr>
          <p:cNvSpPr/>
          <p:nvPr/>
        </p:nvSpPr>
        <p:spPr>
          <a:xfrm>
            <a:off x="6645077" y="1895551"/>
            <a:ext cx="604438" cy="257012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160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567B4D4-4EBF-4DCC-AE5B-ED986F765BD0}"/>
              </a:ext>
            </a:extLst>
          </p:cNvPr>
          <p:cNvSpPr/>
          <p:nvPr/>
        </p:nvSpPr>
        <p:spPr>
          <a:xfrm>
            <a:off x="7507198" y="1616992"/>
            <a:ext cx="382965" cy="257012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160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352B728-9498-48EA-8392-04BFBB56E912}"/>
              </a:ext>
            </a:extLst>
          </p:cNvPr>
          <p:cNvSpPr/>
          <p:nvPr/>
        </p:nvSpPr>
        <p:spPr>
          <a:xfrm>
            <a:off x="7495626" y="1874004"/>
            <a:ext cx="287224" cy="257012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160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997B41-C68C-4765-BDEA-44BC7D0C57BB}"/>
              </a:ext>
            </a:extLst>
          </p:cNvPr>
          <p:cNvSpPr txBox="1"/>
          <p:nvPr/>
        </p:nvSpPr>
        <p:spPr>
          <a:xfrm>
            <a:off x="628221" y="5464314"/>
            <a:ext cx="438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6BF4DB2-0B0D-45CA-8363-B81C4DDE0E2C}"/>
              </a:ext>
            </a:extLst>
          </p:cNvPr>
          <p:cNvSpPr txBox="1"/>
          <p:nvPr/>
        </p:nvSpPr>
        <p:spPr>
          <a:xfrm>
            <a:off x="1186500" y="5464314"/>
            <a:ext cx="337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DF95D44-9642-470A-BEF8-06175E6E37A5}"/>
              </a:ext>
            </a:extLst>
          </p:cNvPr>
          <p:cNvSpPr txBox="1"/>
          <p:nvPr/>
        </p:nvSpPr>
        <p:spPr>
          <a:xfrm>
            <a:off x="1594805" y="5464314"/>
            <a:ext cx="438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039C5C8-2723-4C88-9597-3B84E96728FD}"/>
              </a:ext>
            </a:extLst>
          </p:cNvPr>
          <p:cNvSpPr txBox="1"/>
          <p:nvPr/>
        </p:nvSpPr>
        <p:spPr>
          <a:xfrm>
            <a:off x="2209801" y="5464315"/>
            <a:ext cx="438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</a:rPr>
              <a:t>=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346A468-905E-479A-80AA-48B8C7E96BA9}"/>
              </a:ext>
            </a:extLst>
          </p:cNvPr>
          <p:cNvSpPr txBox="1"/>
          <p:nvPr/>
        </p:nvSpPr>
        <p:spPr>
          <a:xfrm>
            <a:off x="2743201" y="5464315"/>
            <a:ext cx="438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87EFF6-34DE-4F78-AEAC-38AAAD9D0AB6}"/>
              </a:ext>
            </a:extLst>
          </p:cNvPr>
          <p:cNvSpPr/>
          <p:nvPr/>
        </p:nvSpPr>
        <p:spPr>
          <a:xfrm>
            <a:off x="5876576" y="1740602"/>
            <a:ext cx="382965" cy="314088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DC8D295-86E4-4862-82E5-39D8F7D4BF7B}"/>
              </a:ext>
            </a:extLst>
          </p:cNvPr>
          <p:cNvSpPr/>
          <p:nvPr/>
        </p:nvSpPr>
        <p:spPr>
          <a:xfrm>
            <a:off x="6591151" y="1740602"/>
            <a:ext cx="382965" cy="314088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51D23F1-F1EE-4193-A26A-386783465433}"/>
              </a:ext>
            </a:extLst>
          </p:cNvPr>
          <p:cNvSpPr/>
          <p:nvPr/>
        </p:nvSpPr>
        <p:spPr>
          <a:xfrm>
            <a:off x="7418799" y="1740602"/>
            <a:ext cx="382965" cy="314088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C8927B-AF83-41D4-A9A6-93AABE7E7214}"/>
              </a:ext>
            </a:extLst>
          </p:cNvPr>
          <p:cNvSpPr/>
          <p:nvPr/>
        </p:nvSpPr>
        <p:spPr>
          <a:xfrm>
            <a:off x="7963302" y="762000"/>
            <a:ext cx="84574" cy="5410200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607BD3E-B939-4DB2-9315-DB5A4FF8A03A}"/>
              </a:ext>
            </a:extLst>
          </p:cNvPr>
          <p:cNvSpPr/>
          <p:nvPr/>
        </p:nvSpPr>
        <p:spPr>
          <a:xfrm rot="16200000">
            <a:off x="6018213" y="-1220787"/>
            <a:ext cx="133149" cy="4289624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214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6" presetClass="emph" presetSubtype="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6" presetClass="emph" presetSubtype="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1000" fill="hold"/>
                                        <p:tgtEl>
                                          <p:spTgt spid="6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4" dur="1000" fill="hold"/>
                                        <p:tgtEl>
                                          <p:spTgt spid="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000"/>
                            </p:stCondLst>
                            <p:childTnLst>
                              <p:par>
                                <p:cTn id="59" presetID="6" presetClass="emph" presetSubtype="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1000" fill="hold"/>
                                        <p:tgtEl>
                                          <p:spTgt spid="7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2" dur="1000" fill="hold"/>
                                        <p:tgtEl>
                                          <p:spTgt spid="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1" grpId="1" animBg="1"/>
      <p:bldP spid="60" grpId="0" animBg="1"/>
      <p:bldP spid="60" grpId="1" animBg="1"/>
      <p:bldP spid="62" grpId="0" animBg="1"/>
      <p:bldP spid="62" grpId="1" animBg="1"/>
      <p:bldP spid="7" grpId="0"/>
      <p:bldP spid="7" grpId="1"/>
      <p:bldP spid="68" grpId="0"/>
      <p:bldP spid="69" grpId="0"/>
      <p:bldP spid="69" grpId="1"/>
      <p:bldP spid="70" grpId="0"/>
      <p:bldP spid="71" grpId="0"/>
      <p:bldP spid="71" grpId="1"/>
      <p:bldP spid="9" grpId="0" animBg="1"/>
      <p:bldP spid="72" grpId="0" animBg="1"/>
      <p:bldP spid="7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68695A7-E8B6-405C-BF21-678189B3CB07}"/>
              </a:ext>
            </a:extLst>
          </p:cNvPr>
          <p:cNvSpPr/>
          <p:nvPr/>
        </p:nvSpPr>
        <p:spPr>
          <a:xfrm>
            <a:off x="51039" y="990599"/>
            <a:ext cx="3851561" cy="519624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304800" y="-152401"/>
            <a:ext cx="8471263" cy="1143000"/>
          </a:xfrm>
        </p:spPr>
        <p:txBody>
          <a:bodyPr anchor="b">
            <a:noAutofit/>
          </a:bodyPr>
          <a:lstStyle/>
          <a:p>
            <a:pPr marL="457189">
              <a:spcAft>
                <a:spcPts val="600"/>
              </a:spcAft>
            </a:pPr>
            <a:r>
              <a:rPr lang="en-US" b="1" dirty="0"/>
              <a:t>Activity: Yogurt, Coffee, Tea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4294967295"/>
          </p:nvPr>
        </p:nvSpPr>
        <p:spPr>
          <a:xfrm>
            <a:off x="152400" y="914400"/>
            <a:ext cx="3605213" cy="1738313"/>
          </a:xfrm>
        </p:spPr>
        <p:txBody>
          <a:bodyPr>
            <a:noAutofit/>
          </a:bodyPr>
          <a:lstStyle/>
          <a:p>
            <a:endParaRPr lang="en-US" sz="600" dirty="0"/>
          </a:p>
          <a:p>
            <a:r>
              <a:rPr lang="en-US" sz="3200" b="1" dirty="0"/>
              <a:t>Determine the amount of yogurt, coffee, and tea sold.</a:t>
            </a:r>
            <a:endParaRPr lang="en-US" sz="3200" dirty="0"/>
          </a:p>
          <a:p>
            <a:endParaRPr lang="en-US" sz="600" dirty="0"/>
          </a:p>
          <a:p>
            <a:endParaRPr lang="en-US" sz="1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9914B2A-6339-46D3-9B53-E0699A8FE7A5}"/>
              </a:ext>
            </a:extLst>
          </p:cNvPr>
          <p:cNvGrpSpPr/>
          <p:nvPr/>
        </p:nvGrpSpPr>
        <p:grpSpPr>
          <a:xfrm>
            <a:off x="4038602" y="990600"/>
            <a:ext cx="3981527" cy="5181600"/>
            <a:chOff x="5888372" y="657223"/>
            <a:chExt cx="3168877" cy="5057776"/>
          </a:xfrm>
        </p:grpSpPr>
        <p:pic>
          <p:nvPicPr>
            <p:cNvPr id="13" name="Picture 12" descr="Faculty A La Carte Sales K-8 Breakfast 8.29.18 [Compatibility Mode] - Word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405" t="26636" r="39931" b="29725"/>
            <a:stretch/>
          </p:blipFill>
          <p:spPr>
            <a:xfrm>
              <a:off x="7162800" y="657224"/>
              <a:ext cx="1894449" cy="5057775"/>
            </a:xfrm>
            <a:prstGeom prst="rect">
              <a:avLst/>
            </a:prstGeom>
            <a:ln w="12700">
              <a:solidFill>
                <a:srgbClr val="000000"/>
              </a:solidFill>
            </a:ln>
          </p:spPr>
        </p:pic>
        <p:pic>
          <p:nvPicPr>
            <p:cNvPr id="66" name="Picture 65" descr="Faculty A La Carte Sales K-8 Breakfast 8.29.18 [Compatibility Mode] - Word">
              <a:extLst>
                <a:ext uri="{FF2B5EF4-FFF2-40B4-BE49-F238E27FC236}">
                  <a16:creationId xmlns:a16="http://schemas.microsoft.com/office/drawing/2014/main" id="{D4181F05-853F-4E8A-B16E-FF0F0A22E1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26" t="26636" r="58986" b="29725"/>
            <a:stretch/>
          </p:blipFill>
          <p:spPr>
            <a:xfrm>
              <a:off x="5888372" y="657223"/>
              <a:ext cx="1311034" cy="5057775"/>
            </a:xfrm>
            <a:prstGeom prst="rect">
              <a:avLst/>
            </a:prstGeom>
            <a:ln w="12700">
              <a:solidFill>
                <a:srgbClr val="000000"/>
              </a:solidFill>
            </a:ln>
          </p:spPr>
        </p:pic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66582F25-07E6-4A53-8369-705511856304}"/>
              </a:ext>
            </a:extLst>
          </p:cNvPr>
          <p:cNvSpPr/>
          <p:nvPr/>
        </p:nvSpPr>
        <p:spPr>
          <a:xfrm>
            <a:off x="5791200" y="4517992"/>
            <a:ext cx="604438" cy="257012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1600" dirty="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068779F-D7E0-4554-8D3F-C8E05A2C1D1A}"/>
              </a:ext>
            </a:extLst>
          </p:cNvPr>
          <p:cNvSpPr/>
          <p:nvPr/>
        </p:nvSpPr>
        <p:spPr>
          <a:xfrm>
            <a:off x="6575642" y="1693192"/>
            <a:ext cx="604438" cy="257012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160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867A439-1A28-4D74-8638-F35C69E2C7FC}"/>
              </a:ext>
            </a:extLst>
          </p:cNvPr>
          <p:cNvSpPr/>
          <p:nvPr/>
        </p:nvSpPr>
        <p:spPr>
          <a:xfrm>
            <a:off x="5891691" y="2236491"/>
            <a:ext cx="604438" cy="257012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160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21A1C82-EF61-4ED5-AE2F-EC78079EF37E}"/>
              </a:ext>
            </a:extLst>
          </p:cNvPr>
          <p:cNvSpPr/>
          <p:nvPr/>
        </p:nvSpPr>
        <p:spPr>
          <a:xfrm>
            <a:off x="5891691" y="1979479"/>
            <a:ext cx="604438" cy="257012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160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A3A4380-8FB2-4491-8F6D-BAC1E5F969EC}"/>
              </a:ext>
            </a:extLst>
          </p:cNvPr>
          <p:cNvSpPr/>
          <p:nvPr/>
        </p:nvSpPr>
        <p:spPr>
          <a:xfrm>
            <a:off x="5891691" y="1722466"/>
            <a:ext cx="604438" cy="257012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160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34C317B-FD25-4AB1-B651-5E62517CB790}"/>
              </a:ext>
            </a:extLst>
          </p:cNvPr>
          <p:cNvSpPr/>
          <p:nvPr/>
        </p:nvSpPr>
        <p:spPr>
          <a:xfrm>
            <a:off x="5783016" y="4775002"/>
            <a:ext cx="604438" cy="257012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1600" dirty="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439CA6B-266E-4645-9DB9-3AA6288A3E1B}"/>
              </a:ext>
            </a:extLst>
          </p:cNvPr>
          <p:cNvSpPr/>
          <p:nvPr/>
        </p:nvSpPr>
        <p:spPr>
          <a:xfrm>
            <a:off x="6588005" y="2210805"/>
            <a:ext cx="604438" cy="257012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160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288D6FA-205E-4C52-AAF7-FF51973E34BF}"/>
              </a:ext>
            </a:extLst>
          </p:cNvPr>
          <p:cNvSpPr/>
          <p:nvPr/>
        </p:nvSpPr>
        <p:spPr>
          <a:xfrm>
            <a:off x="6588005" y="4760551"/>
            <a:ext cx="604438" cy="257012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160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D3D220F-9D41-4484-948C-34B5C3125D38}"/>
              </a:ext>
            </a:extLst>
          </p:cNvPr>
          <p:cNvSpPr/>
          <p:nvPr/>
        </p:nvSpPr>
        <p:spPr>
          <a:xfrm>
            <a:off x="6588005" y="4517992"/>
            <a:ext cx="604438" cy="257012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160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16C428A-0B79-4DED-8AFD-8B38FE622E07}"/>
              </a:ext>
            </a:extLst>
          </p:cNvPr>
          <p:cNvSpPr/>
          <p:nvPr/>
        </p:nvSpPr>
        <p:spPr>
          <a:xfrm>
            <a:off x="6588005" y="1971751"/>
            <a:ext cx="604438" cy="257012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160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567B4D4-4EBF-4DCC-AE5B-ED986F765BD0}"/>
              </a:ext>
            </a:extLst>
          </p:cNvPr>
          <p:cNvSpPr/>
          <p:nvPr/>
        </p:nvSpPr>
        <p:spPr>
          <a:xfrm>
            <a:off x="7450126" y="1693192"/>
            <a:ext cx="382965" cy="257012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160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352B728-9498-48EA-8392-04BFBB56E912}"/>
              </a:ext>
            </a:extLst>
          </p:cNvPr>
          <p:cNvSpPr/>
          <p:nvPr/>
        </p:nvSpPr>
        <p:spPr>
          <a:xfrm>
            <a:off x="7367894" y="4517992"/>
            <a:ext cx="287224" cy="257012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1600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997B41-C68C-4765-BDEA-44BC7D0C57BB}"/>
              </a:ext>
            </a:extLst>
          </p:cNvPr>
          <p:cNvSpPr txBox="1"/>
          <p:nvPr/>
        </p:nvSpPr>
        <p:spPr>
          <a:xfrm>
            <a:off x="483979" y="3025914"/>
            <a:ext cx="438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6BF4DB2-0B0D-45CA-8363-B81C4DDE0E2C}"/>
              </a:ext>
            </a:extLst>
          </p:cNvPr>
          <p:cNvSpPr txBox="1"/>
          <p:nvPr/>
        </p:nvSpPr>
        <p:spPr>
          <a:xfrm>
            <a:off x="941179" y="3025914"/>
            <a:ext cx="337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DF95D44-9642-470A-BEF8-06175E6E37A5}"/>
              </a:ext>
            </a:extLst>
          </p:cNvPr>
          <p:cNvSpPr txBox="1"/>
          <p:nvPr/>
        </p:nvSpPr>
        <p:spPr>
          <a:xfrm>
            <a:off x="1322179" y="3025914"/>
            <a:ext cx="438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039C5C8-2723-4C88-9597-3B84E96728FD}"/>
              </a:ext>
            </a:extLst>
          </p:cNvPr>
          <p:cNvSpPr txBox="1"/>
          <p:nvPr/>
        </p:nvSpPr>
        <p:spPr>
          <a:xfrm>
            <a:off x="1779379" y="3025914"/>
            <a:ext cx="438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</a:rPr>
              <a:t>=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929F89D-0D31-4786-A1E3-0065628E6ACF}"/>
              </a:ext>
            </a:extLst>
          </p:cNvPr>
          <p:cNvSpPr txBox="1"/>
          <p:nvPr/>
        </p:nvSpPr>
        <p:spPr>
          <a:xfrm>
            <a:off x="437601" y="4261576"/>
            <a:ext cx="757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9ADA3A6-FF59-4398-BBB9-551A56E55DF9}"/>
              </a:ext>
            </a:extLst>
          </p:cNvPr>
          <p:cNvSpPr txBox="1"/>
          <p:nvPr/>
        </p:nvSpPr>
        <p:spPr>
          <a:xfrm>
            <a:off x="1237821" y="4261576"/>
            <a:ext cx="337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51D8074-9C01-486F-BA55-A3C3DADCD2A3}"/>
              </a:ext>
            </a:extLst>
          </p:cNvPr>
          <p:cNvSpPr txBox="1"/>
          <p:nvPr/>
        </p:nvSpPr>
        <p:spPr>
          <a:xfrm>
            <a:off x="1542621" y="4261576"/>
            <a:ext cx="438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A5C4F61-6D34-4CDE-820C-698E15C8EF1C}"/>
              </a:ext>
            </a:extLst>
          </p:cNvPr>
          <p:cNvSpPr txBox="1"/>
          <p:nvPr/>
        </p:nvSpPr>
        <p:spPr>
          <a:xfrm>
            <a:off x="2076021" y="4261576"/>
            <a:ext cx="438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</a:rPr>
              <a:t>=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F8A184-5817-4B56-8E50-FB7A494F9468}"/>
              </a:ext>
            </a:extLst>
          </p:cNvPr>
          <p:cNvSpPr txBox="1"/>
          <p:nvPr/>
        </p:nvSpPr>
        <p:spPr>
          <a:xfrm>
            <a:off x="474531" y="2590800"/>
            <a:ext cx="1626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Calibri"/>
              </a:rPr>
              <a:t>Yogurt</a:t>
            </a:r>
            <a:endParaRPr lang="en-US" sz="36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63165FD-A341-4E7A-8A13-78E35A15C9FE}"/>
              </a:ext>
            </a:extLst>
          </p:cNvPr>
          <p:cNvSpPr txBox="1"/>
          <p:nvPr/>
        </p:nvSpPr>
        <p:spPr>
          <a:xfrm>
            <a:off x="486836" y="5464314"/>
            <a:ext cx="718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9D95274-DFAF-40D5-B3D7-F4DF9142CEAB}"/>
              </a:ext>
            </a:extLst>
          </p:cNvPr>
          <p:cNvSpPr txBox="1"/>
          <p:nvPr/>
        </p:nvSpPr>
        <p:spPr>
          <a:xfrm>
            <a:off x="1186500" y="5464314"/>
            <a:ext cx="337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4052C20-9B20-46B3-BD67-9C04DC7715F7}"/>
              </a:ext>
            </a:extLst>
          </p:cNvPr>
          <p:cNvSpPr txBox="1"/>
          <p:nvPr/>
        </p:nvSpPr>
        <p:spPr>
          <a:xfrm>
            <a:off x="1514689" y="5464314"/>
            <a:ext cx="438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F2D4392-F9BD-4B47-A641-CBB6A0168D17}"/>
              </a:ext>
            </a:extLst>
          </p:cNvPr>
          <p:cNvSpPr txBox="1"/>
          <p:nvPr/>
        </p:nvSpPr>
        <p:spPr>
          <a:xfrm>
            <a:off x="2033272" y="5464314"/>
            <a:ext cx="438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</a:rPr>
              <a:t>=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B33F5C2-9E07-4DEE-9DBD-23F60C1622CF}"/>
              </a:ext>
            </a:extLst>
          </p:cNvPr>
          <p:cNvSpPr txBox="1"/>
          <p:nvPr/>
        </p:nvSpPr>
        <p:spPr>
          <a:xfrm>
            <a:off x="457200" y="5014555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Calibri"/>
              </a:rPr>
              <a:t>Hot or Iced Tea </a:t>
            </a:r>
            <a:endParaRPr lang="en-US" sz="36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3C1A7B8-71BF-43F0-BF2D-987F643D2F94}"/>
              </a:ext>
            </a:extLst>
          </p:cNvPr>
          <p:cNvSpPr txBox="1"/>
          <p:nvPr/>
        </p:nvSpPr>
        <p:spPr>
          <a:xfrm>
            <a:off x="492910" y="3810000"/>
            <a:ext cx="1626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Calibri"/>
              </a:rPr>
              <a:t>Coffee</a:t>
            </a:r>
            <a:endParaRPr lang="en-US" sz="3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5FC6DF-F245-4599-BB41-9E3CCE3DFC1D}"/>
              </a:ext>
            </a:extLst>
          </p:cNvPr>
          <p:cNvSpPr/>
          <p:nvPr/>
        </p:nvSpPr>
        <p:spPr>
          <a:xfrm>
            <a:off x="4006784" y="2107974"/>
            <a:ext cx="3981527" cy="257012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09C1CB-73DF-4A2E-A07F-67E35C129E79}"/>
              </a:ext>
            </a:extLst>
          </p:cNvPr>
          <p:cNvSpPr/>
          <p:nvPr/>
        </p:nvSpPr>
        <p:spPr>
          <a:xfrm>
            <a:off x="4014510" y="4351703"/>
            <a:ext cx="3905327" cy="368285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8DF075-AD60-4C29-8AF4-A5E50B69967B}"/>
              </a:ext>
            </a:extLst>
          </p:cNvPr>
          <p:cNvSpPr/>
          <p:nvPr/>
        </p:nvSpPr>
        <p:spPr>
          <a:xfrm>
            <a:off x="4038600" y="4679555"/>
            <a:ext cx="3905327" cy="367243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083E12-976D-409D-A59C-F36D18AFACFE}"/>
              </a:ext>
            </a:extLst>
          </p:cNvPr>
          <p:cNvSpPr/>
          <p:nvPr/>
        </p:nvSpPr>
        <p:spPr>
          <a:xfrm>
            <a:off x="381000" y="3704510"/>
            <a:ext cx="3505200" cy="10549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7472CB0-AC39-476C-9F04-9810994AA3E3}"/>
              </a:ext>
            </a:extLst>
          </p:cNvPr>
          <p:cNvSpPr/>
          <p:nvPr/>
        </p:nvSpPr>
        <p:spPr>
          <a:xfrm>
            <a:off x="381000" y="4903014"/>
            <a:ext cx="3505200" cy="10549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AB98BEC-1D36-4E00-8266-268DF4D2C140}"/>
              </a:ext>
            </a:extLst>
          </p:cNvPr>
          <p:cNvSpPr/>
          <p:nvPr/>
        </p:nvSpPr>
        <p:spPr>
          <a:xfrm>
            <a:off x="381000" y="2590800"/>
            <a:ext cx="3505200" cy="4572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1EAF20-8BAB-48A6-A6D5-47292EAD6D98}"/>
              </a:ext>
            </a:extLst>
          </p:cNvPr>
          <p:cNvSpPr txBox="1"/>
          <p:nvPr/>
        </p:nvSpPr>
        <p:spPr>
          <a:xfrm>
            <a:off x="244876" y="6305491"/>
            <a:ext cx="874672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i="1" dirty="0">
                <a:solidFill>
                  <a:srgbClr val="000000"/>
                </a:solidFill>
              </a:rPr>
              <a:t>Refer to the “Activity Sheet” at the end of this presentation in your MCC manual.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D8AD2EC-133F-4805-A660-22493290C5A7}"/>
              </a:ext>
            </a:extLst>
          </p:cNvPr>
          <p:cNvSpPr txBox="1"/>
          <p:nvPr/>
        </p:nvSpPr>
        <p:spPr>
          <a:xfrm>
            <a:off x="2226530" y="3025914"/>
            <a:ext cx="438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C918988-3AA0-4CE6-AB01-3C669E9B2497}"/>
              </a:ext>
            </a:extLst>
          </p:cNvPr>
          <p:cNvSpPr txBox="1"/>
          <p:nvPr/>
        </p:nvSpPr>
        <p:spPr>
          <a:xfrm>
            <a:off x="2586407" y="4245114"/>
            <a:ext cx="438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ED737F4-E578-4D72-B96F-8B748C77BEBB}"/>
              </a:ext>
            </a:extLst>
          </p:cNvPr>
          <p:cNvSpPr txBox="1"/>
          <p:nvPr/>
        </p:nvSpPr>
        <p:spPr>
          <a:xfrm>
            <a:off x="2601738" y="5464314"/>
            <a:ext cx="438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F3C49968-EEA1-40F3-AC9A-33FF17CE21C5}"/>
              </a:ext>
            </a:extLst>
          </p:cNvPr>
          <p:cNvSpPr/>
          <p:nvPr/>
        </p:nvSpPr>
        <p:spPr>
          <a:xfrm>
            <a:off x="7450126" y="2236491"/>
            <a:ext cx="604438" cy="257012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1600" dirty="0">
                <a:solidFill>
                  <a:srgbClr val="000000"/>
                </a:solidFill>
              </a:rPr>
              <a:t>3</a:t>
            </a:r>
          </a:p>
          <a:p>
            <a:pPr>
              <a:lnSpc>
                <a:spcPts val="0"/>
              </a:lnSpc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31BD866-EE15-4ACA-A54F-F4D04F57C6B2}"/>
              </a:ext>
            </a:extLst>
          </p:cNvPr>
          <p:cNvSpPr/>
          <p:nvPr/>
        </p:nvSpPr>
        <p:spPr>
          <a:xfrm>
            <a:off x="7358369" y="4830018"/>
            <a:ext cx="287224" cy="214043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160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6F36D27-3112-4AAE-88E2-69FA0F3EF579}"/>
              </a:ext>
            </a:extLst>
          </p:cNvPr>
          <p:cNvSpPr/>
          <p:nvPr/>
        </p:nvSpPr>
        <p:spPr>
          <a:xfrm>
            <a:off x="7450126" y="1943193"/>
            <a:ext cx="382965" cy="257012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1600" dirty="0">
                <a:solidFill>
                  <a:srgbClr val="000000"/>
                </a:solidFill>
              </a:rPr>
              <a:t>4</a:t>
            </a:r>
          </a:p>
          <a:p>
            <a:pPr>
              <a:lnSpc>
                <a:spcPts val="0"/>
              </a:lnSpc>
            </a:pPr>
            <a:endParaRPr lang="en-US" sz="16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312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mph" presetSubtype="0" fill="remove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1" dur="1000" fill="hold"/>
                                        <p:tgtEl>
                                          <p:spTgt spid="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1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4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1000" fill="hold"/>
                                        <p:tgtEl>
                                          <p:spTgt spid="5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6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6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78" dur="1000" fill="hold"/>
                                        <p:tgtEl>
                                          <p:spTgt spid="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3" dur="1000" fill="hold"/>
                                        <p:tgtEl>
                                          <p:spTgt spid="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9000"/>
                            </p:stCondLst>
                            <p:childTnLst>
                              <p:par>
                                <p:cTn id="8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1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1000" fill="hold"/>
                                        <p:tgtEl>
                                          <p:spTgt spid="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3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1000" fill="hold"/>
                                        <p:tgtEl>
                                          <p:spTgt spid="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6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65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0" dur="1000" fill="hold"/>
                                        <p:tgtEl>
                                          <p:spTgt spid="6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5" dur="1000" fill="hold"/>
                                        <p:tgtEl>
                                          <p:spTgt spid="6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8" grpId="0" animBg="1"/>
      <p:bldP spid="56" grpId="0" animBg="1"/>
      <p:bldP spid="57" grpId="0" animBg="1"/>
      <p:bldP spid="58" grpId="0" animBg="1"/>
      <p:bldP spid="59" grpId="0" animBg="1"/>
      <p:bldP spid="62" grpId="0" animBg="1"/>
      <p:bldP spid="62" grpId="1" animBg="1"/>
      <p:bldP spid="7" grpId="0"/>
      <p:bldP spid="68" grpId="0"/>
      <p:bldP spid="69" grpId="0"/>
      <p:bldP spid="70" grpId="0"/>
      <p:bldP spid="31" grpId="0"/>
      <p:bldP spid="32" grpId="0"/>
      <p:bldP spid="33" grpId="0"/>
      <p:bldP spid="34" grpId="0"/>
      <p:bldP spid="4" grpId="0"/>
      <p:bldP spid="42" grpId="0"/>
      <p:bldP spid="43" grpId="0"/>
      <p:bldP spid="44" grpId="0"/>
      <p:bldP spid="45" grpId="0"/>
      <p:bldP spid="50" grpId="0"/>
      <p:bldP spid="52" grpId="0"/>
      <p:bldP spid="6" grpId="0" animBg="1"/>
      <p:bldP spid="6" grpId="1" animBg="1"/>
      <p:bldP spid="10" grpId="0" animBg="1"/>
      <p:bldP spid="10" grpId="1" animBg="1"/>
      <p:bldP spid="12" grpId="0" animBg="1"/>
      <p:bldP spid="12" grpId="1" animBg="1"/>
      <p:bldP spid="49" grpId="0"/>
      <p:bldP spid="49" grpId="1"/>
      <p:bldP spid="54" grpId="0"/>
      <p:bldP spid="54" grpId="1"/>
      <p:bldP spid="63" grpId="0"/>
      <p:bldP spid="63" grpId="1"/>
      <p:bldP spid="64" grpId="0" animBg="1"/>
      <p:bldP spid="64" grpId="1" animBg="1"/>
      <p:bldP spid="65" grpId="0" animBg="1"/>
      <p:bldP spid="6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B462B1F-1B25-4350-A474-51957C3089CD}"/>
              </a:ext>
            </a:extLst>
          </p:cNvPr>
          <p:cNvSpPr/>
          <p:nvPr/>
        </p:nvSpPr>
        <p:spPr>
          <a:xfrm>
            <a:off x="0" y="5749494"/>
            <a:ext cx="9144000" cy="110850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68695A7-E8B6-405C-BF21-678189B3CB07}"/>
              </a:ext>
            </a:extLst>
          </p:cNvPr>
          <p:cNvSpPr/>
          <p:nvPr/>
        </p:nvSpPr>
        <p:spPr>
          <a:xfrm>
            <a:off x="933021" y="1053082"/>
            <a:ext cx="4096179" cy="550011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063" y="-11012"/>
            <a:ext cx="9144000" cy="1143000"/>
          </a:xfrm>
        </p:spPr>
        <p:txBody>
          <a:bodyPr anchor="b">
            <a:noAutofit/>
          </a:bodyPr>
          <a:lstStyle/>
          <a:p>
            <a:pPr marL="457189">
              <a:spcAft>
                <a:spcPts val="600"/>
              </a:spcAft>
            </a:pPr>
            <a:r>
              <a:rPr lang="en-US" b="1" dirty="0"/>
              <a:t>How To Complete Column 7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4294967295"/>
          </p:nvPr>
        </p:nvSpPr>
        <p:spPr>
          <a:xfrm>
            <a:off x="1168400" y="823913"/>
            <a:ext cx="3632200" cy="1477962"/>
          </a:xfrm>
        </p:spPr>
        <p:txBody>
          <a:bodyPr>
            <a:noAutofit/>
          </a:bodyPr>
          <a:lstStyle/>
          <a:p>
            <a:endParaRPr lang="en-US" sz="1000" dirty="0"/>
          </a:p>
          <a:p>
            <a:r>
              <a:rPr lang="en-US" b="1" dirty="0"/>
              <a:t>Col. 7-Unit Price</a:t>
            </a:r>
          </a:p>
          <a:p>
            <a:r>
              <a:rPr lang="en-US" sz="2200" dirty="0"/>
              <a:t>Use the current Faculty A La Carte price list for each item. </a:t>
            </a:r>
            <a:endParaRPr lang="en-US" sz="1000" dirty="0"/>
          </a:p>
        </p:txBody>
      </p:sp>
      <p:pic>
        <p:nvPicPr>
          <p:cNvPr id="47" name="Picture 46" descr="Table&#10;&#10;Description automatically generated">
            <a:extLst>
              <a:ext uri="{FF2B5EF4-FFF2-40B4-BE49-F238E27FC236}">
                <a16:creationId xmlns:a16="http://schemas.microsoft.com/office/drawing/2014/main" id="{3B2C0E94-E63E-45FD-8D72-9009358454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3" t="7462" r="15376" b="13143"/>
          <a:stretch/>
        </p:blipFill>
        <p:spPr>
          <a:xfrm>
            <a:off x="1219200" y="2229289"/>
            <a:ext cx="3371139" cy="41715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6175646-9DA1-49A0-8F96-4D9FFEC73013}"/>
              </a:ext>
            </a:extLst>
          </p:cNvPr>
          <p:cNvSpPr/>
          <p:nvPr/>
        </p:nvSpPr>
        <p:spPr>
          <a:xfrm>
            <a:off x="4627984" y="6490719"/>
            <a:ext cx="4096179" cy="291082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8A64E66-F378-46D2-94C6-499BD50FCF1F}"/>
              </a:ext>
            </a:extLst>
          </p:cNvPr>
          <p:cNvGrpSpPr/>
          <p:nvPr/>
        </p:nvGrpSpPr>
        <p:grpSpPr>
          <a:xfrm>
            <a:off x="5486401" y="1053084"/>
            <a:ext cx="2105051" cy="5500117"/>
            <a:chOff x="6746227" y="836354"/>
            <a:chExt cx="1489970" cy="4650048"/>
          </a:xfrm>
        </p:grpSpPr>
        <p:pic>
          <p:nvPicPr>
            <p:cNvPr id="48" name="Picture 47" descr="Table&#10;&#10;Description automatically generated">
              <a:extLst>
                <a:ext uri="{FF2B5EF4-FFF2-40B4-BE49-F238E27FC236}">
                  <a16:creationId xmlns:a16="http://schemas.microsoft.com/office/drawing/2014/main" id="{C4E52289-A376-48EB-98C3-35C9C2CF7C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13" t="18480" r="73731" b="19479"/>
            <a:stretch/>
          </p:blipFill>
          <p:spPr>
            <a:xfrm>
              <a:off x="6746227" y="836354"/>
              <a:ext cx="976716" cy="4650048"/>
            </a:xfrm>
            <a:prstGeom prst="rect">
              <a:avLst/>
            </a:prstGeom>
          </p:spPr>
        </p:pic>
        <p:pic>
          <p:nvPicPr>
            <p:cNvPr id="56" name="Picture 55" descr="Table&#10;&#10;Description automatically generated">
              <a:extLst>
                <a:ext uri="{FF2B5EF4-FFF2-40B4-BE49-F238E27FC236}">
                  <a16:creationId xmlns:a16="http://schemas.microsoft.com/office/drawing/2014/main" id="{066D46B8-8C6E-49AA-874C-2050EEA3F9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844" t="18889" r="18113" b="19509"/>
            <a:stretch/>
          </p:blipFill>
          <p:spPr>
            <a:xfrm>
              <a:off x="7632697" y="869301"/>
              <a:ext cx="603500" cy="4617100"/>
            </a:xfrm>
            <a:prstGeom prst="rect">
              <a:avLst/>
            </a:prstGeom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8D887290-5988-4277-A228-F884E3DD4277}"/>
              </a:ext>
            </a:extLst>
          </p:cNvPr>
          <p:cNvSpPr/>
          <p:nvPr/>
        </p:nvSpPr>
        <p:spPr>
          <a:xfrm>
            <a:off x="7591451" y="477113"/>
            <a:ext cx="382596" cy="5957318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398BEC-39A2-44A0-8138-C6FDF51FEDF1}"/>
              </a:ext>
            </a:extLst>
          </p:cNvPr>
          <p:cNvSpPr/>
          <p:nvPr/>
        </p:nvSpPr>
        <p:spPr>
          <a:xfrm>
            <a:off x="6866318" y="1053082"/>
            <a:ext cx="725133" cy="5461146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12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68695A7-E8B6-405C-BF21-678189B3CB07}"/>
              </a:ext>
            </a:extLst>
          </p:cNvPr>
          <p:cNvSpPr/>
          <p:nvPr/>
        </p:nvSpPr>
        <p:spPr>
          <a:xfrm>
            <a:off x="266270" y="877669"/>
            <a:ext cx="8572930" cy="2667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063" y="-152401"/>
            <a:ext cx="9144000" cy="1143000"/>
          </a:xfrm>
        </p:spPr>
        <p:txBody>
          <a:bodyPr anchor="b">
            <a:noAutofit/>
          </a:bodyPr>
          <a:lstStyle/>
          <a:p>
            <a:pPr marL="457189">
              <a:spcAft>
                <a:spcPts val="600"/>
              </a:spcAft>
            </a:pPr>
            <a:r>
              <a:rPr lang="en-US" b="1" dirty="0"/>
              <a:t>How To Complete Column 8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4294967295"/>
          </p:nvPr>
        </p:nvSpPr>
        <p:spPr>
          <a:xfrm>
            <a:off x="381000" y="965200"/>
            <a:ext cx="8458200" cy="2046288"/>
          </a:xfrm>
        </p:spPr>
        <p:txBody>
          <a:bodyPr>
            <a:noAutofit/>
          </a:bodyPr>
          <a:lstStyle/>
          <a:p>
            <a:r>
              <a:rPr lang="en-US" b="1" dirty="0"/>
              <a:t>Col. 8-Sales Value </a:t>
            </a:r>
          </a:p>
          <a:p>
            <a:r>
              <a:rPr lang="en-US" sz="2200" dirty="0"/>
              <a:t>Multiply “items sold” (column 6) by the “unit price” (column 7) to  determine the “sales value” (column 8).</a:t>
            </a:r>
          </a:p>
          <a:p>
            <a:r>
              <a:rPr lang="en-US" b="1" dirty="0"/>
              <a:t>Example: Tray Breakfast</a:t>
            </a:r>
            <a:endParaRPr lang="en-US" dirty="0"/>
          </a:p>
          <a:p>
            <a:r>
              <a:rPr lang="en-US" sz="2200" dirty="0"/>
              <a:t>1 tray breakfast sold, multiplied by unit price, yields the sales value.</a:t>
            </a:r>
          </a:p>
        </p:txBody>
      </p:sp>
      <p:pic>
        <p:nvPicPr>
          <p:cNvPr id="13" name="Picture 12" descr="Faculty A La Carte Sales K-8 Breakfast 8.29.18 [Compatibility Mode] - Word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0" t="26557" r="32500" b="59325"/>
          <a:stretch/>
        </p:blipFill>
        <p:spPr>
          <a:xfrm>
            <a:off x="225821" y="3657600"/>
            <a:ext cx="8537582" cy="1828800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2505076" y="4457700"/>
            <a:ext cx="228600" cy="304800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20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7AD2FEC-32D9-4AC1-82A9-CA10905FB7FB}"/>
              </a:ext>
            </a:extLst>
          </p:cNvPr>
          <p:cNvSpPr/>
          <p:nvPr/>
        </p:nvSpPr>
        <p:spPr>
          <a:xfrm>
            <a:off x="3258350" y="4457700"/>
            <a:ext cx="228600" cy="304800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2000" b="1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83ADA8C-773F-4D6B-80A6-5F43350419D8}"/>
              </a:ext>
            </a:extLst>
          </p:cNvPr>
          <p:cNvSpPr/>
          <p:nvPr/>
        </p:nvSpPr>
        <p:spPr>
          <a:xfrm>
            <a:off x="4809527" y="4467792"/>
            <a:ext cx="228600" cy="304800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2000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93E7477-8559-466D-A165-3022812B6151}"/>
              </a:ext>
            </a:extLst>
          </p:cNvPr>
          <p:cNvSpPr/>
          <p:nvPr/>
        </p:nvSpPr>
        <p:spPr>
          <a:xfrm>
            <a:off x="5556656" y="4467792"/>
            <a:ext cx="228600" cy="304800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2000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49550E6-4B53-465F-8F43-39B4A02A7B6B}"/>
              </a:ext>
            </a:extLst>
          </p:cNvPr>
          <p:cNvSpPr/>
          <p:nvPr/>
        </p:nvSpPr>
        <p:spPr>
          <a:xfrm>
            <a:off x="6327981" y="4457700"/>
            <a:ext cx="228600" cy="304800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2000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ADBDC57-371E-4B5C-8C7D-8F385A389965}"/>
              </a:ext>
            </a:extLst>
          </p:cNvPr>
          <p:cNvSpPr/>
          <p:nvPr/>
        </p:nvSpPr>
        <p:spPr>
          <a:xfrm>
            <a:off x="4029675" y="4467792"/>
            <a:ext cx="228600" cy="304800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2000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C4DB822-3E64-487F-AB47-5A61F00F8FAF}"/>
              </a:ext>
            </a:extLst>
          </p:cNvPr>
          <p:cNvSpPr/>
          <p:nvPr/>
        </p:nvSpPr>
        <p:spPr>
          <a:xfrm>
            <a:off x="7615444" y="4457700"/>
            <a:ext cx="893369" cy="304800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2000" b="1" dirty="0">
                <a:solidFill>
                  <a:srgbClr val="000000"/>
                </a:solidFill>
              </a:rPr>
              <a:t>$3.75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EEC4AF-DD5A-4104-AA55-A827C3582108}"/>
              </a:ext>
            </a:extLst>
          </p:cNvPr>
          <p:cNvSpPr txBox="1"/>
          <p:nvPr/>
        </p:nvSpPr>
        <p:spPr>
          <a:xfrm>
            <a:off x="2593579" y="2907864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22850C6-EE27-4A4D-9A9B-22C2847D3A9B}"/>
              </a:ext>
            </a:extLst>
          </p:cNvPr>
          <p:cNvSpPr txBox="1"/>
          <p:nvPr/>
        </p:nvSpPr>
        <p:spPr>
          <a:xfrm>
            <a:off x="3126979" y="293507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X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305D7A6-C80A-48FC-A3D9-A19FB71292D9}"/>
              </a:ext>
            </a:extLst>
          </p:cNvPr>
          <p:cNvSpPr txBox="1"/>
          <p:nvPr/>
        </p:nvSpPr>
        <p:spPr>
          <a:xfrm>
            <a:off x="3584180" y="2907864"/>
            <a:ext cx="1237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$3.75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F3B561D-5097-4F46-87FD-41B0442F6CDC}"/>
              </a:ext>
            </a:extLst>
          </p:cNvPr>
          <p:cNvSpPr txBox="1"/>
          <p:nvPr/>
        </p:nvSpPr>
        <p:spPr>
          <a:xfrm>
            <a:off x="4803379" y="2918073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=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0AEDCED-E25C-4D80-98DF-7E58134B24FA}"/>
              </a:ext>
            </a:extLst>
          </p:cNvPr>
          <p:cNvSpPr txBox="1"/>
          <p:nvPr/>
        </p:nvSpPr>
        <p:spPr>
          <a:xfrm>
            <a:off x="5260580" y="2898339"/>
            <a:ext cx="1597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$3.75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A61CFB-4E87-4E19-BB6B-994A1E849100}"/>
              </a:ext>
            </a:extLst>
          </p:cNvPr>
          <p:cNvSpPr/>
          <p:nvPr/>
        </p:nvSpPr>
        <p:spPr>
          <a:xfrm>
            <a:off x="6858000" y="4343400"/>
            <a:ext cx="609600" cy="304800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30637C-21EA-4695-B067-C4863708F14D}"/>
              </a:ext>
            </a:extLst>
          </p:cNvPr>
          <p:cNvSpPr/>
          <p:nvPr/>
        </p:nvSpPr>
        <p:spPr>
          <a:xfrm>
            <a:off x="6245621" y="4343400"/>
            <a:ext cx="464535" cy="304800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A067AC-BE6B-4D6B-BC25-6C26921E8428}"/>
              </a:ext>
            </a:extLst>
          </p:cNvPr>
          <p:cNvSpPr/>
          <p:nvPr/>
        </p:nvSpPr>
        <p:spPr>
          <a:xfrm>
            <a:off x="7615444" y="4343400"/>
            <a:ext cx="757444" cy="304800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33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2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2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0" dur="1000" fill="hold"/>
                                        <p:tgtEl>
                                          <p:spTgt spid="6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8" dur="1000" fill="hold"/>
                                        <p:tgtEl>
                                          <p:spTgt spid="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9" grpId="1" animBg="1"/>
      <p:bldP spid="57" grpId="0" animBg="1"/>
      <p:bldP spid="57" grpId="1" animBg="1"/>
      <p:bldP spid="3" grpId="0"/>
      <p:bldP spid="3" grpId="1"/>
      <p:bldP spid="58" grpId="0"/>
      <p:bldP spid="59" grpId="0"/>
      <p:bldP spid="60" grpId="0"/>
      <p:bldP spid="61" grpId="0"/>
      <p:bldP spid="61" grpId="1"/>
      <p:bldP spid="6" grpId="0" animBg="1"/>
      <p:bldP spid="7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EE378F3-9642-471B-8215-AA3288422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405F82-F7FB-4124-AE2B-3D69A007C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" y="0"/>
            <a:ext cx="566090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9D98D4-22D7-40EE-8B04-C7BF297C4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516835"/>
            <a:ext cx="4483452" cy="1666501"/>
          </a:xfrm>
        </p:spPr>
        <p:txBody>
          <a:bodyPr>
            <a:normAutofit/>
          </a:bodyPr>
          <a:lstStyle/>
          <a:p>
            <a:pPr marL="457189" algn="ctr">
              <a:spcAft>
                <a:spcPts val="600"/>
              </a:spcAft>
            </a:pPr>
            <a:r>
              <a:rPr lang="en-US" sz="3600" b="1" dirty="0">
                <a:solidFill>
                  <a:srgbClr val="FFFFFF"/>
                </a:solidFill>
              </a:rPr>
              <a:t>Objective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8CE1D-A3C3-44DB-A921-D5657EE6A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1" y="2236304"/>
            <a:ext cx="5230212" cy="3652667"/>
          </a:xfrm>
        </p:spPr>
        <p:txBody>
          <a:bodyPr>
            <a:normAutofit/>
          </a:bodyPr>
          <a:lstStyle/>
          <a:p>
            <a:pPr marL="457189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rgbClr val="FFFFFF"/>
                </a:solidFill>
              </a:rPr>
              <a:t>To have a working knowledge for both student and faculty a la carte sales, understanding the required forms, and how to complete them.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AAE29FD-C3A6-46E4-BF94-132A4C4EE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0920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4606BD-CA5C-4EE6-9C2B-D6CDAF4E19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241" b="98519" l="3854" r="90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7" t="4548" r="7940" b="-4575"/>
          <a:stretch/>
        </p:blipFill>
        <p:spPr>
          <a:xfrm>
            <a:off x="6188986" y="3151679"/>
            <a:ext cx="744505" cy="472088"/>
          </a:xfrm>
          <a:prstGeom prst="rect">
            <a:avLst/>
          </a:prstGeom>
          <a:ln w="38100">
            <a:noFill/>
          </a:ln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86F753-3A01-48AB-9323-C54426A5B2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66458" y1="85363" x2="46250" y2="89957"/>
                        <a14:backgroundMark x1="30000" y1="84722" x2="42500" y2="887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666" y="3015694"/>
            <a:ext cx="744010" cy="7254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4884B8-56FC-4018-A5D9-5662CA3699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000" r="90000">
                        <a14:foregroundMark x1="17083" y1="19750" x2="17083" y2="19750"/>
                        <a14:foregroundMark x1="16750" y1="17417" x2="22667" y2="9667"/>
                        <a14:foregroundMark x1="26167" y1="6667" x2="39750" y2="3250"/>
                        <a14:foregroundMark x1="41833" y1="2917" x2="58083" y2="2750"/>
                        <a14:foregroundMark x1="23500" y1="6333" x2="34750" y2="2250"/>
                        <a14:foregroundMark x1="26000" y1="4917" x2="26000" y2="4917"/>
                        <a14:foregroundMark x1="72000" y1="74917" x2="73333" y2="47583"/>
                        <a14:foregroundMark x1="32250" y1="2750" x2="32250" y2="2750"/>
                        <a14:foregroundMark x1="75167" y1="5667" x2="75167" y2="5667"/>
                        <a14:foregroundMark x1="65833" y1="2583" x2="65833" y2="2583"/>
                        <a14:foregroundMark x1="63167" y1="2167" x2="63167" y2="2167"/>
                        <a14:foregroundMark x1="30000" y1="3333" x2="30000" y2="3333"/>
                        <a14:backgroundMark x1="63750" y1="98750" x2="85750" y2="75083"/>
                        <a14:backgroundMark x1="47500" y1="417" x2="47500" y2="417"/>
                        <a14:backgroundMark x1="44667" y1="333" x2="44667" y2="333"/>
                        <a14:backgroundMark x1="53917" y1="417" x2="53917" y2="417"/>
                        <a14:backgroundMark x1="57667" y1="500" x2="57667" y2="500"/>
                        <a14:backgroundMark x1="59000" y1="500" x2="59000" y2="500"/>
                        <a14:backgroundMark x1="52250" y1="500" x2="52250" y2="500"/>
                        <a14:backgroundMark x1="62667" y1="750" x2="62667" y2="7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70464" y="2676548"/>
            <a:ext cx="744010" cy="7440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31463B-535C-4920-809E-AD39090D74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33162" y="3514044"/>
            <a:ext cx="573861" cy="64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38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77778E-6 2.96296E-6 C -2.77778E-6 -0.0919 0.13212 -0.16644 0.29497 -0.16667 C 0.45816 -0.16667 0.59115 -0.0919 0.59011 2.96296E-6 C 0.59063 0.0919 0.45764 0.16666 0.29497 0.16666 C 0.13212 0.16666 -2.77778E-6 0.0919 -2.77778E-6 2.96296E-6 Z " pathEditMode="relative" rAng="16200000" ptsTypes="AAA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97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00521 -0.00232 C 0.17761 -0.00232 0.31875 0.06851 0.31875 0.15879 C 0.31875 0.24629 0.17761 0.3199 0.00521 0.3199 C -0.16736 0.3199 -0.30677 0.24629 -0.30677 0.15879 C -0.30677 0.06851 -0.16736 -0.00232 0.00521 -0.00232 Z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1611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2.22222E-6 -3.7037E-7 C -0.00087 0.10093 -0.10608 0.1838 -0.23785 0.1838 C -0.36893 0.1838 -0.47587 0.10116 -0.47587 -3.7037E-7 C -0.47674 -0.10116 -0.36997 -0.18333 -0.23785 -0.18333 C -0.10608 -0.18333 2.22222E-6 -0.10116 2.22222E-6 -3.7037E-7 Z " pathEditMode="relative" rAng="5400000" ptsTypes="AAAAA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85" y="2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0347 -0.00278 C -0.18715 -0.00278 -0.34254 -0.08218 -0.34254 -0.18056 C -0.34254 -0.27848 -0.18715 -0.35834 0.00347 -0.35834 C 0.19427 -0.35834 0.34913 -0.27848 0.34913 -0.18056 C 0.34913 -0.08218 0.19427 -0.00278 0.00347 -0.00278 Z " pathEditMode="relative" rAng="10800000" ptsTypes="AAA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1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68695A7-E8B6-405C-BF21-678189B3CB07}"/>
              </a:ext>
            </a:extLst>
          </p:cNvPr>
          <p:cNvSpPr/>
          <p:nvPr/>
        </p:nvSpPr>
        <p:spPr>
          <a:xfrm>
            <a:off x="228600" y="1021031"/>
            <a:ext cx="8649131" cy="271276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063" y="-152401"/>
            <a:ext cx="9144000" cy="1143000"/>
          </a:xfrm>
        </p:spPr>
        <p:txBody>
          <a:bodyPr anchor="b">
            <a:noAutofit/>
          </a:bodyPr>
          <a:lstStyle/>
          <a:p>
            <a:pPr marL="457189">
              <a:spcAft>
                <a:spcPts val="600"/>
              </a:spcAft>
            </a:pPr>
            <a:r>
              <a:rPr lang="en-US" b="1" dirty="0"/>
              <a:t>Activity #1: Sales Value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4294967295"/>
          </p:nvPr>
        </p:nvSpPr>
        <p:spPr>
          <a:xfrm>
            <a:off x="355600" y="1154113"/>
            <a:ext cx="8788400" cy="1630362"/>
          </a:xfrm>
        </p:spPr>
        <p:txBody>
          <a:bodyPr>
            <a:noAutofit/>
          </a:bodyPr>
          <a:lstStyle/>
          <a:p>
            <a:pPr lvl="0"/>
            <a:r>
              <a:rPr lang="en-US" sz="3200" b="1" dirty="0"/>
              <a:t>Determine the sales value for the coffee cake and yogurt sold.</a:t>
            </a:r>
            <a:endParaRPr lang="en-US" dirty="0"/>
          </a:p>
        </p:txBody>
      </p:sp>
      <p:pic>
        <p:nvPicPr>
          <p:cNvPr id="13" name="Picture 12" descr="Faculty A La Carte Sales K-8 Breakfast 8.29.18 [Compatibility Mode] - Word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0" t="26557" r="32500" b="59325"/>
          <a:stretch/>
        </p:blipFill>
        <p:spPr>
          <a:xfrm>
            <a:off x="225821" y="3962400"/>
            <a:ext cx="8537582" cy="1828800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2505076" y="4762500"/>
            <a:ext cx="228600" cy="304800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20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7AD2FEC-32D9-4AC1-82A9-CA10905FB7FB}"/>
              </a:ext>
            </a:extLst>
          </p:cNvPr>
          <p:cNvSpPr/>
          <p:nvPr/>
        </p:nvSpPr>
        <p:spPr>
          <a:xfrm>
            <a:off x="3258350" y="4762500"/>
            <a:ext cx="228600" cy="304800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2000" b="1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83ADA8C-773F-4D6B-80A6-5F43350419D8}"/>
              </a:ext>
            </a:extLst>
          </p:cNvPr>
          <p:cNvSpPr/>
          <p:nvPr/>
        </p:nvSpPr>
        <p:spPr>
          <a:xfrm>
            <a:off x="4809527" y="4772592"/>
            <a:ext cx="228600" cy="304800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2000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93E7477-8559-466D-A165-3022812B6151}"/>
              </a:ext>
            </a:extLst>
          </p:cNvPr>
          <p:cNvSpPr/>
          <p:nvPr/>
        </p:nvSpPr>
        <p:spPr>
          <a:xfrm>
            <a:off x="5556656" y="4772592"/>
            <a:ext cx="228600" cy="304800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2000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49550E6-4B53-465F-8F43-39B4A02A7B6B}"/>
              </a:ext>
            </a:extLst>
          </p:cNvPr>
          <p:cNvSpPr/>
          <p:nvPr/>
        </p:nvSpPr>
        <p:spPr>
          <a:xfrm>
            <a:off x="6327981" y="4762500"/>
            <a:ext cx="228600" cy="304800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2000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ADBDC57-371E-4B5C-8C7D-8F385A389965}"/>
              </a:ext>
            </a:extLst>
          </p:cNvPr>
          <p:cNvSpPr/>
          <p:nvPr/>
        </p:nvSpPr>
        <p:spPr>
          <a:xfrm>
            <a:off x="4029675" y="4772592"/>
            <a:ext cx="228600" cy="304800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2000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C4DB822-3E64-487F-AB47-5A61F00F8FAF}"/>
              </a:ext>
            </a:extLst>
          </p:cNvPr>
          <p:cNvSpPr/>
          <p:nvPr/>
        </p:nvSpPr>
        <p:spPr>
          <a:xfrm>
            <a:off x="7615444" y="4762500"/>
            <a:ext cx="893369" cy="304800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2000" b="1" dirty="0">
                <a:solidFill>
                  <a:srgbClr val="000000"/>
                </a:solidFill>
              </a:rPr>
              <a:t>$3.75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EEC4AF-DD5A-4104-AA55-A827C3582108}"/>
              </a:ext>
            </a:extLst>
          </p:cNvPr>
          <p:cNvSpPr txBox="1"/>
          <p:nvPr/>
        </p:nvSpPr>
        <p:spPr>
          <a:xfrm>
            <a:off x="457200" y="2868395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22850C6-EE27-4A4D-9A9B-22C2847D3A9B}"/>
              </a:ext>
            </a:extLst>
          </p:cNvPr>
          <p:cNvSpPr txBox="1"/>
          <p:nvPr/>
        </p:nvSpPr>
        <p:spPr>
          <a:xfrm>
            <a:off x="914400" y="2895601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X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305D7A6-C80A-48FC-A3D9-A19FB71292D9}"/>
              </a:ext>
            </a:extLst>
          </p:cNvPr>
          <p:cNvSpPr txBox="1"/>
          <p:nvPr/>
        </p:nvSpPr>
        <p:spPr>
          <a:xfrm>
            <a:off x="1371600" y="2868395"/>
            <a:ext cx="1237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$1.50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F3B561D-5097-4F46-87FD-41B0442F6CDC}"/>
              </a:ext>
            </a:extLst>
          </p:cNvPr>
          <p:cNvSpPr txBox="1"/>
          <p:nvPr/>
        </p:nvSpPr>
        <p:spPr>
          <a:xfrm>
            <a:off x="2590800" y="2878605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=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A61CFB-4E87-4E19-BB6B-994A1E849100}"/>
              </a:ext>
            </a:extLst>
          </p:cNvPr>
          <p:cNvSpPr/>
          <p:nvPr/>
        </p:nvSpPr>
        <p:spPr>
          <a:xfrm>
            <a:off x="6875806" y="4924992"/>
            <a:ext cx="609600" cy="304800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30637C-21EA-4695-B067-C4863708F14D}"/>
              </a:ext>
            </a:extLst>
          </p:cNvPr>
          <p:cNvSpPr/>
          <p:nvPr/>
        </p:nvSpPr>
        <p:spPr>
          <a:xfrm>
            <a:off x="6217196" y="4914783"/>
            <a:ext cx="464535" cy="304800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A067AC-BE6B-4D6B-BC25-6C26921E8428}"/>
              </a:ext>
            </a:extLst>
          </p:cNvPr>
          <p:cNvSpPr/>
          <p:nvPr/>
        </p:nvSpPr>
        <p:spPr>
          <a:xfrm>
            <a:off x="7653094" y="4865925"/>
            <a:ext cx="757444" cy="304800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65D3A2-D406-4058-89ED-50B644AD77D3}"/>
              </a:ext>
            </a:extLst>
          </p:cNvPr>
          <p:cNvSpPr txBox="1"/>
          <p:nvPr/>
        </p:nvSpPr>
        <p:spPr>
          <a:xfrm>
            <a:off x="4800600" y="2868396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68CD17D-08D7-4ADB-BA52-261DE1E961E1}"/>
              </a:ext>
            </a:extLst>
          </p:cNvPr>
          <p:cNvSpPr txBox="1"/>
          <p:nvPr/>
        </p:nvSpPr>
        <p:spPr>
          <a:xfrm>
            <a:off x="5250456" y="2895602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X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B8D77FB-45D7-434C-8AF0-9917075F2810}"/>
              </a:ext>
            </a:extLst>
          </p:cNvPr>
          <p:cNvSpPr txBox="1"/>
          <p:nvPr/>
        </p:nvSpPr>
        <p:spPr>
          <a:xfrm>
            <a:off x="5707656" y="2868396"/>
            <a:ext cx="1237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$1.50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9284FC0-4E60-4B14-9F67-08A9A4D77C21}"/>
              </a:ext>
            </a:extLst>
          </p:cNvPr>
          <p:cNvSpPr txBox="1"/>
          <p:nvPr/>
        </p:nvSpPr>
        <p:spPr>
          <a:xfrm>
            <a:off x="6926856" y="2878605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=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947114-C65D-4472-B0A9-CFA60884D1A6}"/>
              </a:ext>
            </a:extLst>
          </p:cNvPr>
          <p:cNvSpPr txBox="1"/>
          <p:nvPr/>
        </p:nvSpPr>
        <p:spPr>
          <a:xfrm>
            <a:off x="1179145" y="23622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Calibri"/>
              </a:rPr>
              <a:t>Coffee Cake </a:t>
            </a:r>
            <a:endParaRPr lang="en-US" sz="36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97DE05E-9D11-4804-A8F1-088199A88CBE}"/>
              </a:ext>
            </a:extLst>
          </p:cNvPr>
          <p:cNvSpPr txBox="1"/>
          <p:nvPr/>
        </p:nvSpPr>
        <p:spPr>
          <a:xfrm>
            <a:off x="6085224" y="2362201"/>
            <a:ext cx="1545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Calibri"/>
              </a:rPr>
              <a:t>Yogurt </a:t>
            </a:r>
            <a:endParaRPr lang="en-US" sz="36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F8B2851-B754-43DD-A9B4-4E75F54B29B6}"/>
              </a:ext>
            </a:extLst>
          </p:cNvPr>
          <p:cNvSpPr/>
          <p:nvPr/>
        </p:nvSpPr>
        <p:spPr>
          <a:xfrm>
            <a:off x="2512911" y="5037239"/>
            <a:ext cx="228600" cy="304800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20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3997C7B-5BB2-4391-A056-7A8291AA5B14}"/>
              </a:ext>
            </a:extLst>
          </p:cNvPr>
          <p:cNvSpPr/>
          <p:nvPr/>
        </p:nvSpPr>
        <p:spPr>
          <a:xfrm>
            <a:off x="2485392" y="5311978"/>
            <a:ext cx="228600" cy="304800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20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CB63926-D9D9-4CA5-A31D-34E031A4D451}"/>
              </a:ext>
            </a:extLst>
          </p:cNvPr>
          <p:cNvSpPr/>
          <p:nvPr/>
        </p:nvSpPr>
        <p:spPr>
          <a:xfrm>
            <a:off x="3249192" y="5018189"/>
            <a:ext cx="228600" cy="304800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2000" b="1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9458112-3427-4AFE-BD99-716D0B975FF9}"/>
              </a:ext>
            </a:extLst>
          </p:cNvPr>
          <p:cNvSpPr/>
          <p:nvPr/>
        </p:nvSpPr>
        <p:spPr>
          <a:xfrm>
            <a:off x="4020517" y="5046764"/>
            <a:ext cx="228600" cy="304800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2000" b="1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AEF9E1F-524E-4F95-9819-68FB1EAACDF8}"/>
              </a:ext>
            </a:extLst>
          </p:cNvPr>
          <p:cNvSpPr/>
          <p:nvPr/>
        </p:nvSpPr>
        <p:spPr>
          <a:xfrm>
            <a:off x="4809527" y="5027714"/>
            <a:ext cx="228600" cy="304800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20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BCD7BD2-E3FA-4A08-B787-C5A6D489034D}"/>
              </a:ext>
            </a:extLst>
          </p:cNvPr>
          <p:cNvSpPr/>
          <p:nvPr/>
        </p:nvSpPr>
        <p:spPr>
          <a:xfrm>
            <a:off x="6311024" y="5046764"/>
            <a:ext cx="228600" cy="304800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2000" b="1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3848FF5-0068-4914-AD74-A34607CCBF4B}"/>
              </a:ext>
            </a:extLst>
          </p:cNvPr>
          <p:cNvSpPr/>
          <p:nvPr/>
        </p:nvSpPr>
        <p:spPr>
          <a:xfrm>
            <a:off x="5555642" y="5046764"/>
            <a:ext cx="228600" cy="304800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2000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5E08E9C-6E9D-477D-84A4-581F0FF98B8E}"/>
              </a:ext>
            </a:extLst>
          </p:cNvPr>
          <p:cNvSpPr/>
          <p:nvPr/>
        </p:nvSpPr>
        <p:spPr>
          <a:xfrm>
            <a:off x="3286308" y="5276850"/>
            <a:ext cx="228600" cy="304800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2000" b="1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ADBB144-20F1-467D-B29C-63F53DEAE38B}"/>
              </a:ext>
            </a:extLst>
          </p:cNvPr>
          <p:cNvSpPr/>
          <p:nvPr/>
        </p:nvSpPr>
        <p:spPr>
          <a:xfrm>
            <a:off x="4821433" y="5332514"/>
            <a:ext cx="228600" cy="304800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20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590CDF3-A301-4D3D-9AC1-DFCA3883DD7F}"/>
              </a:ext>
            </a:extLst>
          </p:cNvPr>
          <p:cNvSpPr/>
          <p:nvPr/>
        </p:nvSpPr>
        <p:spPr>
          <a:xfrm>
            <a:off x="5572343" y="5313464"/>
            <a:ext cx="228600" cy="304800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2000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11B9AF5-51E2-4096-A725-04EE178050A9}"/>
              </a:ext>
            </a:extLst>
          </p:cNvPr>
          <p:cNvSpPr/>
          <p:nvPr/>
        </p:nvSpPr>
        <p:spPr>
          <a:xfrm>
            <a:off x="6335163" y="5322989"/>
            <a:ext cx="228600" cy="304800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2000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A2C350C-1FD5-4504-8133-4751D2D4B89B}"/>
              </a:ext>
            </a:extLst>
          </p:cNvPr>
          <p:cNvSpPr/>
          <p:nvPr/>
        </p:nvSpPr>
        <p:spPr>
          <a:xfrm>
            <a:off x="4019844" y="5294414"/>
            <a:ext cx="228600" cy="304800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2000" b="1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1FC033-0013-4C21-9F5A-D5A7E27A899E}"/>
              </a:ext>
            </a:extLst>
          </p:cNvPr>
          <p:cNvSpPr/>
          <p:nvPr/>
        </p:nvSpPr>
        <p:spPr>
          <a:xfrm>
            <a:off x="6220862" y="5180857"/>
            <a:ext cx="457200" cy="322364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E084B0-364E-4344-9730-BCA00052483E}"/>
              </a:ext>
            </a:extLst>
          </p:cNvPr>
          <p:cNvSpPr/>
          <p:nvPr/>
        </p:nvSpPr>
        <p:spPr>
          <a:xfrm>
            <a:off x="6875806" y="5229792"/>
            <a:ext cx="609600" cy="228600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D0EE5E-44AD-4D0C-8D93-008926FB816D}"/>
              </a:ext>
            </a:extLst>
          </p:cNvPr>
          <p:cNvSpPr/>
          <p:nvPr/>
        </p:nvSpPr>
        <p:spPr>
          <a:xfrm>
            <a:off x="7630777" y="5199447"/>
            <a:ext cx="757444" cy="225061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51B284-6432-4915-B199-D2EFE25E9557}"/>
              </a:ext>
            </a:extLst>
          </p:cNvPr>
          <p:cNvSpPr/>
          <p:nvPr/>
        </p:nvSpPr>
        <p:spPr>
          <a:xfrm>
            <a:off x="4450286" y="2286000"/>
            <a:ext cx="121715" cy="12954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5"/>
                <a:tile tx="0" ty="0" sx="100000" sy="100000" flip="none" algn="tl"/>
              </a:blip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7FBFE7B-5234-4E75-9270-C573F6824FCA}"/>
              </a:ext>
            </a:extLst>
          </p:cNvPr>
          <p:cNvSpPr txBox="1"/>
          <p:nvPr/>
        </p:nvSpPr>
        <p:spPr>
          <a:xfrm>
            <a:off x="2934734" y="2895601"/>
            <a:ext cx="1313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$6.00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5C2A5C7-687E-4D41-9CC4-82ED682E5D5E}"/>
              </a:ext>
            </a:extLst>
          </p:cNvPr>
          <p:cNvSpPr txBox="1"/>
          <p:nvPr/>
        </p:nvSpPr>
        <p:spPr>
          <a:xfrm>
            <a:off x="7296950" y="2868728"/>
            <a:ext cx="1237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$4.50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F4E856E-D53B-40EE-BCBF-29BB5E66BB8B}"/>
              </a:ext>
            </a:extLst>
          </p:cNvPr>
          <p:cNvSpPr/>
          <p:nvPr/>
        </p:nvSpPr>
        <p:spPr>
          <a:xfrm>
            <a:off x="7615443" y="5290616"/>
            <a:ext cx="893369" cy="304800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2000" b="1" dirty="0">
                <a:solidFill>
                  <a:srgbClr val="000000"/>
                </a:solidFill>
              </a:rPr>
              <a:t>$4.50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0097CB7-B99D-48DD-94F0-17A2995FF009}"/>
              </a:ext>
            </a:extLst>
          </p:cNvPr>
          <p:cNvSpPr/>
          <p:nvPr/>
        </p:nvSpPr>
        <p:spPr>
          <a:xfrm>
            <a:off x="7608261" y="5011685"/>
            <a:ext cx="893369" cy="304800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2000" b="1" dirty="0">
                <a:solidFill>
                  <a:srgbClr val="000000"/>
                </a:solidFill>
              </a:rPr>
              <a:t>$6.00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051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2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9" grpId="1" animBg="1"/>
      <p:bldP spid="10" grpId="0" animBg="1"/>
      <p:bldP spid="11" grpId="0" animBg="1"/>
      <p:bldP spid="12" grpId="0" animBg="1"/>
      <p:bldP spid="12" grpId="1" animBg="1"/>
      <p:bldP spid="42" grpId="0"/>
      <p:bldP spid="42" grpId="1"/>
      <p:bldP spid="43" grpId="0"/>
      <p:bldP spid="43" grpId="1"/>
      <p:bldP spid="44" grpId="0" animBg="1"/>
      <p:bldP spid="44" grpId="1" animBg="1"/>
      <p:bldP spid="45" grpId="0" animBg="1"/>
      <p:bldP spid="45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68695A7-E8B6-405C-BF21-678189B3CB07}"/>
              </a:ext>
            </a:extLst>
          </p:cNvPr>
          <p:cNvSpPr/>
          <p:nvPr/>
        </p:nvSpPr>
        <p:spPr>
          <a:xfrm>
            <a:off x="266270" y="1345880"/>
            <a:ext cx="8572930" cy="262732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063" y="0"/>
            <a:ext cx="9144000" cy="1143000"/>
          </a:xfrm>
        </p:spPr>
        <p:txBody>
          <a:bodyPr anchor="b">
            <a:noAutofit/>
          </a:bodyPr>
          <a:lstStyle/>
          <a:p>
            <a:pPr marL="457189">
              <a:spcAft>
                <a:spcPts val="600"/>
              </a:spcAft>
            </a:pPr>
            <a:r>
              <a:rPr lang="en-US" b="1" dirty="0"/>
              <a:t>Activity #2: Sales Value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4294967295"/>
          </p:nvPr>
        </p:nvSpPr>
        <p:spPr>
          <a:xfrm>
            <a:off x="381000" y="1433513"/>
            <a:ext cx="8458200" cy="1385887"/>
          </a:xfrm>
        </p:spPr>
        <p:txBody>
          <a:bodyPr>
            <a:noAutofit/>
          </a:bodyPr>
          <a:lstStyle/>
          <a:p>
            <a:pPr lvl="0"/>
            <a:r>
              <a:rPr lang="en-US" sz="3200" b="1" dirty="0"/>
              <a:t>Determine the sales value for the coffee and tea sold.</a:t>
            </a:r>
            <a:endParaRPr lang="en-US" dirty="0"/>
          </a:p>
        </p:txBody>
      </p:sp>
      <p:pic>
        <p:nvPicPr>
          <p:cNvPr id="13" name="Picture 12" descr="Faculty A La Carte Sales K-8 Breakfast 8.29.18 [Compatibility Mode] - Word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86" t="55343" r="33462" b="39667"/>
          <a:stretch/>
        </p:blipFill>
        <p:spPr>
          <a:xfrm>
            <a:off x="342901" y="4499906"/>
            <a:ext cx="8420099" cy="960774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2362200" y="4724400"/>
            <a:ext cx="228600" cy="304800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28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EEC4AF-DD5A-4104-AA55-A827C3582108}"/>
              </a:ext>
            </a:extLst>
          </p:cNvPr>
          <p:cNvSpPr txBox="1"/>
          <p:nvPr/>
        </p:nvSpPr>
        <p:spPr>
          <a:xfrm>
            <a:off x="457200" y="3071069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22850C6-EE27-4A4D-9A9B-22C2847D3A9B}"/>
              </a:ext>
            </a:extLst>
          </p:cNvPr>
          <p:cNvSpPr txBox="1"/>
          <p:nvPr/>
        </p:nvSpPr>
        <p:spPr>
          <a:xfrm>
            <a:off x="914400" y="3098275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X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305D7A6-C80A-48FC-A3D9-A19FB71292D9}"/>
              </a:ext>
            </a:extLst>
          </p:cNvPr>
          <p:cNvSpPr txBox="1"/>
          <p:nvPr/>
        </p:nvSpPr>
        <p:spPr>
          <a:xfrm>
            <a:off x="1371600" y="3071069"/>
            <a:ext cx="1237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$0.50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F3B561D-5097-4F46-87FD-41B0442F6CDC}"/>
              </a:ext>
            </a:extLst>
          </p:cNvPr>
          <p:cNvSpPr txBox="1"/>
          <p:nvPr/>
        </p:nvSpPr>
        <p:spPr>
          <a:xfrm>
            <a:off x="2590800" y="3081279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=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65D3A2-D406-4058-89ED-50B644AD77D3}"/>
              </a:ext>
            </a:extLst>
          </p:cNvPr>
          <p:cNvSpPr txBox="1"/>
          <p:nvPr/>
        </p:nvSpPr>
        <p:spPr>
          <a:xfrm>
            <a:off x="4800600" y="307107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68CD17D-08D7-4ADB-BA52-261DE1E961E1}"/>
              </a:ext>
            </a:extLst>
          </p:cNvPr>
          <p:cNvSpPr txBox="1"/>
          <p:nvPr/>
        </p:nvSpPr>
        <p:spPr>
          <a:xfrm>
            <a:off x="5250456" y="3098276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X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B8D77FB-45D7-434C-8AF0-9917075F2810}"/>
              </a:ext>
            </a:extLst>
          </p:cNvPr>
          <p:cNvSpPr txBox="1"/>
          <p:nvPr/>
        </p:nvSpPr>
        <p:spPr>
          <a:xfrm>
            <a:off x="5707656" y="3071070"/>
            <a:ext cx="1237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$0.50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9284FC0-4E60-4B14-9F67-08A9A4D77C21}"/>
              </a:ext>
            </a:extLst>
          </p:cNvPr>
          <p:cNvSpPr txBox="1"/>
          <p:nvPr/>
        </p:nvSpPr>
        <p:spPr>
          <a:xfrm>
            <a:off x="6926856" y="3081279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=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947114-C65D-4472-B0A9-CFA60884D1A6}"/>
              </a:ext>
            </a:extLst>
          </p:cNvPr>
          <p:cNvSpPr txBox="1"/>
          <p:nvPr/>
        </p:nvSpPr>
        <p:spPr>
          <a:xfrm>
            <a:off x="1179145" y="2525406"/>
            <a:ext cx="1545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Calibri"/>
              </a:rPr>
              <a:t>Coffee  </a:t>
            </a:r>
            <a:endParaRPr lang="en-US" sz="36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97DE05E-9D11-4804-A8F1-088199A88CBE}"/>
              </a:ext>
            </a:extLst>
          </p:cNvPr>
          <p:cNvSpPr txBox="1"/>
          <p:nvPr/>
        </p:nvSpPr>
        <p:spPr>
          <a:xfrm>
            <a:off x="4986227" y="2514601"/>
            <a:ext cx="3116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Calibri"/>
              </a:rPr>
              <a:t>Hot or Iced Tea</a:t>
            </a:r>
            <a:endParaRPr lang="en-US" sz="3600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3D479C6-C4E4-4291-9973-F6931C83A1D4}"/>
              </a:ext>
            </a:extLst>
          </p:cNvPr>
          <p:cNvSpPr/>
          <p:nvPr/>
        </p:nvSpPr>
        <p:spPr>
          <a:xfrm>
            <a:off x="3214529" y="4724400"/>
            <a:ext cx="228600" cy="304800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28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3BBD208-6167-43E1-98E7-FDEA7A2D5967}"/>
              </a:ext>
            </a:extLst>
          </p:cNvPr>
          <p:cNvSpPr/>
          <p:nvPr/>
        </p:nvSpPr>
        <p:spPr>
          <a:xfrm>
            <a:off x="2402602" y="5155880"/>
            <a:ext cx="228600" cy="304800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28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A113AD6-5DE3-4717-99F1-DCF819DE7D61}"/>
              </a:ext>
            </a:extLst>
          </p:cNvPr>
          <p:cNvSpPr/>
          <p:nvPr/>
        </p:nvSpPr>
        <p:spPr>
          <a:xfrm>
            <a:off x="4701406" y="5151299"/>
            <a:ext cx="569643" cy="304800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2800" b="1" dirty="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4D05AEB-FC3C-476D-9922-B1DED9AD705E}"/>
              </a:ext>
            </a:extLst>
          </p:cNvPr>
          <p:cNvSpPr/>
          <p:nvPr/>
        </p:nvSpPr>
        <p:spPr>
          <a:xfrm>
            <a:off x="4019550" y="4724400"/>
            <a:ext cx="228600" cy="304800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2800" b="1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9527F5C-53A8-4DD0-9B2F-170E949213DD}"/>
              </a:ext>
            </a:extLst>
          </p:cNvPr>
          <p:cNvSpPr/>
          <p:nvPr/>
        </p:nvSpPr>
        <p:spPr>
          <a:xfrm>
            <a:off x="4712396" y="4715202"/>
            <a:ext cx="598319" cy="304800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2800" b="1" dirty="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001C506-2462-4174-8593-C4103B50A336}"/>
              </a:ext>
            </a:extLst>
          </p:cNvPr>
          <p:cNvSpPr/>
          <p:nvPr/>
        </p:nvSpPr>
        <p:spPr>
          <a:xfrm>
            <a:off x="5629277" y="5168740"/>
            <a:ext cx="228600" cy="304800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28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3444F30-F459-4373-B43E-252D734991EE}"/>
              </a:ext>
            </a:extLst>
          </p:cNvPr>
          <p:cNvSpPr/>
          <p:nvPr/>
        </p:nvSpPr>
        <p:spPr>
          <a:xfrm>
            <a:off x="5600700" y="4724400"/>
            <a:ext cx="228600" cy="304800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2800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62F7F24-29DD-4815-AC2C-0C90D0575718}"/>
              </a:ext>
            </a:extLst>
          </p:cNvPr>
          <p:cNvSpPr/>
          <p:nvPr/>
        </p:nvSpPr>
        <p:spPr>
          <a:xfrm>
            <a:off x="6467477" y="5181600"/>
            <a:ext cx="228600" cy="304800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28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96C717E-C6FF-4EA5-8A54-E0B5B2F3DD5C}"/>
              </a:ext>
            </a:extLst>
          </p:cNvPr>
          <p:cNvSpPr/>
          <p:nvPr/>
        </p:nvSpPr>
        <p:spPr>
          <a:xfrm>
            <a:off x="6467477" y="4724400"/>
            <a:ext cx="228600" cy="304800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2800" b="1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47EEF41-B3EF-4054-979D-4BA62612FFA1}"/>
              </a:ext>
            </a:extLst>
          </p:cNvPr>
          <p:cNvSpPr/>
          <p:nvPr/>
        </p:nvSpPr>
        <p:spPr>
          <a:xfrm>
            <a:off x="3224051" y="5155880"/>
            <a:ext cx="228600" cy="304800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28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FDB0EEC6-4F13-4EA6-A423-6A3F8DE08497}"/>
              </a:ext>
            </a:extLst>
          </p:cNvPr>
          <p:cNvSpPr/>
          <p:nvPr/>
        </p:nvSpPr>
        <p:spPr>
          <a:xfrm>
            <a:off x="4029390" y="5151299"/>
            <a:ext cx="228600" cy="304800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2800" b="1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499620D-FBCA-4D7D-ADA0-636CF59BFBD3}"/>
              </a:ext>
            </a:extLst>
          </p:cNvPr>
          <p:cNvSpPr/>
          <p:nvPr/>
        </p:nvSpPr>
        <p:spPr>
          <a:xfrm>
            <a:off x="6421976" y="4495801"/>
            <a:ext cx="464535" cy="397670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D9E3AFF-4C3D-4964-946F-7B20D5DD430C}"/>
              </a:ext>
            </a:extLst>
          </p:cNvPr>
          <p:cNvSpPr/>
          <p:nvPr/>
        </p:nvSpPr>
        <p:spPr>
          <a:xfrm>
            <a:off x="7818630" y="4528104"/>
            <a:ext cx="684777" cy="399176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8C0709C0-7056-49B0-BDD5-016CDC08E656}"/>
              </a:ext>
            </a:extLst>
          </p:cNvPr>
          <p:cNvSpPr/>
          <p:nvPr/>
        </p:nvSpPr>
        <p:spPr>
          <a:xfrm>
            <a:off x="6317692" y="4969916"/>
            <a:ext cx="556911" cy="364085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0C8E9D9-9EA8-4960-B135-09D9C054D1A8}"/>
              </a:ext>
            </a:extLst>
          </p:cNvPr>
          <p:cNvSpPr/>
          <p:nvPr/>
        </p:nvSpPr>
        <p:spPr>
          <a:xfrm>
            <a:off x="7010400" y="4957055"/>
            <a:ext cx="638392" cy="437379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3CD5E90-8874-475F-B4A0-65D6C93C62F2}"/>
              </a:ext>
            </a:extLst>
          </p:cNvPr>
          <p:cNvSpPr/>
          <p:nvPr/>
        </p:nvSpPr>
        <p:spPr>
          <a:xfrm>
            <a:off x="7848600" y="4953000"/>
            <a:ext cx="781077" cy="425499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4ECBB50-3137-4AD1-8B9C-CD2FC8D5D868}"/>
              </a:ext>
            </a:extLst>
          </p:cNvPr>
          <p:cNvSpPr/>
          <p:nvPr/>
        </p:nvSpPr>
        <p:spPr>
          <a:xfrm>
            <a:off x="7065637" y="4631254"/>
            <a:ext cx="535784" cy="317154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BD50404-D51E-43C9-99B6-5FE87FBA29E1}"/>
              </a:ext>
            </a:extLst>
          </p:cNvPr>
          <p:cNvSpPr/>
          <p:nvPr/>
        </p:nvSpPr>
        <p:spPr>
          <a:xfrm>
            <a:off x="470612" y="4495851"/>
            <a:ext cx="8278978" cy="457149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4A60CCB-ECC0-4A3D-B587-0084E8663E13}"/>
              </a:ext>
            </a:extLst>
          </p:cNvPr>
          <p:cNvSpPr/>
          <p:nvPr/>
        </p:nvSpPr>
        <p:spPr>
          <a:xfrm>
            <a:off x="382849" y="4953000"/>
            <a:ext cx="8278978" cy="457149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66E6B94-4384-4F6B-B3BE-8BF006B16E7B}"/>
              </a:ext>
            </a:extLst>
          </p:cNvPr>
          <p:cNvSpPr/>
          <p:nvPr/>
        </p:nvSpPr>
        <p:spPr>
          <a:xfrm>
            <a:off x="4450286" y="2678011"/>
            <a:ext cx="132994" cy="82718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5"/>
                <a:tile tx="0" ty="0" sx="100000" sy="100000" flip="none" algn="tl"/>
              </a:blip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7CB6E1B-8FC1-4225-AC4D-EF56B931E8C6}"/>
              </a:ext>
            </a:extLst>
          </p:cNvPr>
          <p:cNvSpPr txBox="1"/>
          <p:nvPr/>
        </p:nvSpPr>
        <p:spPr>
          <a:xfrm>
            <a:off x="2944281" y="3071068"/>
            <a:ext cx="1313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$3.50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276B8FE-EAB4-4385-A1A2-4DB4466F04C9}"/>
              </a:ext>
            </a:extLst>
          </p:cNvPr>
          <p:cNvSpPr txBox="1"/>
          <p:nvPr/>
        </p:nvSpPr>
        <p:spPr>
          <a:xfrm>
            <a:off x="7262550" y="3071068"/>
            <a:ext cx="1313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$2.50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C084B76-7172-4535-9A4C-6C07302FE7A4}"/>
              </a:ext>
            </a:extLst>
          </p:cNvPr>
          <p:cNvSpPr/>
          <p:nvPr/>
        </p:nvSpPr>
        <p:spPr>
          <a:xfrm>
            <a:off x="7793431" y="4694636"/>
            <a:ext cx="893369" cy="304800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2000" b="1" dirty="0">
                <a:solidFill>
                  <a:srgbClr val="000000"/>
                </a:solidFill>
              </a:rPr>
              <a:t>$3.50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8B6CE74-D109-4C8A-BE4D-9E7F812FD1AD}"/>
              </a:ext>
            </a:extLst>
          </p:cNvPr>
          <p:cNvSpPr/>
          <p:nvPr/>
        </p:nvSpPr>
        <p:spPr>
          <a:xfrm>
            <a:off x="7801814" y="5084077"/>
            <a:ext cx="893369" cy="304800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2000" b="1" dirty="0">
                <a:solidFill>
                  <a:srgbClr val="000000"/>
                </a:solidFill>
              </a:rPr>
              <a:t>$2.50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311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5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000"/>
                            </p:stCondLst>
                            <p:childTnLst>
                              <p:par>
                                <p:cTn id="48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9" dur="1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4" dur="1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0"/>
                            </p:stCondLst>
                            <p:childTnLst>
                              <p:par>
                                <p:cTn id="6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69" grpId="1" animBg="1"/>
      <p:bldP spid="70" grpId="0" animBg="1"/>
      <p:bldP spid="71" grpId="0" animBg="1"/>
      <p:bldP spid="72" grpId="0" animBg="1"/>
      <p:bldP spid="72" grpId="1" animBg="1"/>
      <p:bldP spid="74" grpId="0" animBg="1"/>
      <p:bldP spid="75" grpId="0" animBg="1"/>
      <p:bldP spid="75" grpId="1" animBg="1"/>
      <p:bldP spid="76" grpId="0" animBg="1"/>
      <p:bldP spid="76" grpId="1" animBg="1"/>
      <p:bldP spid="37" grpId="0"/>
      <p:bldP spid="37" grpId="1"/>
      <p:bldP spid="38" grpId="0"/>
      <p:bldP spid="38" grpId="1"/>
      <p:bldP spid="39" grpId="0" animBg="1"/>
      <p:bldP spid="39" grpId="1" animBg="1"/>
      <p:bldP spid="41" grpId="0" animBg="1"/>
      <p:bldP spid="41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5378"/>
            <a:ext cx="9144000" cy="1143000"/>
          </a:xfrm>
        </p:spPr>
        <p:txBody>
          <a:bodyPr anchor="ctr">
            <a:noAutofit/>
          </a:bodyPr>
          <a:lstStyle/>
          <a:p>
            <a:pPr marL="457189">
              <a:spcAft>
                <a:spcPts val="600"/>
              </a:spcAft>
            </a:pPr>
            <a:r>
              <a:rPr lang="en-US" b="1" dirty="0"/>
              <a:t>Completing Rows 9 And 10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2B6E2A2-7FFA-9A62-4D85-12DC7ABEB8CD}"/>
              </a:ext>
            </a:extLst>
          </p:cNvPr>
          <p:cNvSpPr/>
          <p:nvPr/>
        </p:nvSpPr>
        <p:spPr>
          <a:xfrm>
            <a:off x="642680" y="1350371"/>
            <a:ext cx="8044119" cy="6619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Faculty A La Carte Sales K-8 Breakfast 8.29.18 [Compatibility Mode] - Word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34" t="27508" r="33254" b="14854"/>
          <a:stretch/>
        </p:blipFill>
        <p:spPr>
          <a:xfrm>
            <a:off x="838200" y="1143000"/>
            <a:ext cx="3249584" cy="5562600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25B44BAD-F664-48F5-AAF1-A828749E9764}"/>
              </a:ext>
            </a:extLst>
          </p:cNvPr>
          <p:cNvSpPr/>
          <p:nvPr/>
        </p:nvSpPr>
        <p:spPr>
          <a:xfrm>
            <a:off x="2030384" y="4127499"/>
            <a:ext cx="228600" cy="304800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20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4680FDC-92E2-4CAC-AB3E-5D530BF89C42}"/>
              </a:ext>
            </a:extLst>
          </p:cNvPr>
          <p:cNvSpPr/>
          <p:nvPr/>
        </p:nvSpPr>
        <p:spPr>
          <a:xfrm>
            <a:off x="3270616" y="1615017"/>
            <a:ext cx="893369" cy="304800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b="1" dirty="0">
                <a:solidFill>
                  <a:srgbClr val="000000"/>
                </a:solidFill>
              </a:rPr>
              <a:t>$3.75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152F8FD-BBF1-4B62-8708-4465237349A5}"/>
              </a:ext>
            </a:extLst>
          </p:cNvPr>
          <p:cNvSpPr/>
          <p:nvPr/>
        </p:nvSpPr>
        <p:spPr>
          <a:xfrm>
            <a:off x="3232515" y="1824567"/>
            <a:ext cx="780060" cy="304800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b="1" dirty="0">
                <a:solidFill>
                  <a:srgbClr val="000000"/>
                </a:solidFill>
              </a:rPr>
              <a:t>$6.00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DF1F284-251F-44D7-87F8-7ABF3A3199CC}"/>
              </a:ext>
            </a:extLst>
          </p:cNvPr>
          <p:cNvSpPr/>
          <p:nvPr/>
        </p:nvSpPr>
        <p:spPr>
          <a:xfrm>
            <a:off x="3232515" y="2034116"/>
            <a:ext cx="780060" cy="304800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b="1" dirty="0">
                <a:solidFill>
                  <a:srgbClr val="000000"/>
                </a:solidFill>
              </a:rPr>
              <a:t>$4.50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492D94B-092F-49B6-B6D7-5FB867227BC0}"/>
              </a:ext>
            </a:extLst>
          </p:cNvPr>
          <p:cNvSpPr/>
          <p:nvPr/>
        </p:nvSpPr>
        <p:spPr>
          <a:xfrm>
            <a:off x="3232515" y="3917950"/>
            <a:ext cx="780060" cy="304800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b="1" dirty="0">
                <a:solidFill>
                  <a:srgbClr val="000000"/>
                </a:solidFill>
              </a:rPr>
              <a:t>$3.50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CD1ADFC-A1BE-4B98-9066-247A9E469380}"/>
              </a:ext>
            </a:extLst>
          </p:cNvPr>
          <p:cNvSpPr/>
          <p:nvPr/>
        </p:nvSpPr>
        <p:spPr>
          <a:xfrm>
            <a:off x="3232515" y="4126442"/>
            <a:ext cx="780060" cy="304800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b="1" dirty="0">
                <a:solidFill>
                  <a:srgbClr val="000000"/>
                </a:solidFill>
              </a:rPr>
              <a:t>$2.50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40F328B-F9C3-4171-9E1A-552C5AB6F665}"/>
              </a:ext>
            </a:extLst>
          </p:cNvPr>
          <p:cNvSpPr/>
          <p:nvPr/>
        </p:nvSpPr>
        <p:spPr>
          <a:xfrm>
            <a:off x="2030384" y="3905250"/>
            <a:ext cx="273675" cy="304800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b="1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61B83B5-D6F1-47BA-B717-88A5C4F9E2AE}"/>
              </a:ext>
            </a:extLst>
          </p:cNvPr>
          <p:cNvSpPr/>
          <p:nvPr/>
        </p:nvSpPr>
        <p:spPr>
          <a:xfrm>
            <a:off x="2104034" y="1854198"/>
            <a:ext cx="273675" cy="304800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b="1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470402F-BD38-497C-AB93-0427D3AB7EF9}"/>
              </a:ext>
            </a:extLst>
          </p:cNvPr>
          <p:cNvSpPr/>
          <p:nvPr/>
        </p:nvSpPr>
        <p:spPr>
          <a:xfrm>
            <a:off x="2122147" y="1631949"/>
            <a:ext cx="273675" cy="304800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9048BB3-C7C4-434D-AB88-008032A0A9A6}"/>
              </a:ext>
            </a:extLst>
          </p:cNvPr>
          <p:cNvSpPr/>
          <p:nvPr/>
        </p:nvSpPr>
        <p:spPr>
          <a:xfrm>
            <a:off x="2091959" y="2034116"/>
            <a:ext cx="273675" cy="304800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DA1CBFF-6B74-427F-9628-6E71BC02E598}"/>
              </a:ext>
            </a:extLst>
          </p:cNvPr>
          <p:cNvSpPr/>
          <p:nvPr/>
        </p:nvSpPr>
        <p:spPr>
          <a:xfrm>
            <a:off x="1389090" y="4126442"/>
            <a:ext cx="273675" cy="304800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D5429C0-9AAB-423B-BD1F-A3D13B7D63B9}"/>
              </a:ext>
            </a:extLst>
          </p:cNvPr>
          <p:cNvSpPr/>
          <p:nvPr/>
        </p:nvSpPr>
        <p:spPr>
          <a:xfrm>
            <a:off x="1389090" y="3905250"/>
            <a:ext cx="273675" cy="304800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CD1E920-304C-4C72-85A5-B2AC1C22F86F}"/>
              </a:ext>
            </a:extLst>
          </p:cNvPr>
          <p:cNvSpPr/>
          <p:nvPr/>
        </p:nvSpPr>
        <p:spPr>
          <a:xfrm>
            <a:off x="1412012" y="2028297"/>
            <a:ext cx="273675" cy="304800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1D0E4E3-3033-45CB-808E-5B880B848BC7}"/>
              </a:ext>
            </a:extLst>
          </p:cNvPr>
          <p:cNvSpPr/>
          <p:nvPr/>
        </p:nvSpPr>
        <p:spPr>
          <a:xfrm>
            <a:off x="1390781" y="1615017"/>
            <a:ext cx="273675" cy="304800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5C90E79-46D4-4EB5-95C5-2DD5877820F0}"/>
              </a:ext>
            </a:extLst>
          </p:cNvPr>
          <p:cNvSpPr/>
          <p:nvPr/>
        </p:nvSpPr>
        <p:spPr>
          <a:xfrm>
            <a:off x="1411337" y="1829594"/>
            <a:ext cx="273675" cy="304800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5733B3-C177-47D1-A406-DA3A3A8B72EB}"/>
              </a:ext>
            </a:extLst>
          </p:cNvPr>
          <p:cNvSpPr/>
          <p:nvPr/>
        </p:nvSpPr>
        <p:spPr>
          <a:xfrm>
            <a:off x="3272306" y="1143000"/>
            <a:ext cx="739278" cy="4595284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6D97E3C-8386-49EC-A17C-0D2E8A01CA77}"/>
              </a:ext>
            </a:extLst>
          </p:cNvPr>
          <p:cNvSpPr/>
          <p:nvPr/>
        </p:nvSpPr>
        <p:spPr>
          <a:xfrm>
            <a:off x="3131613" y="5627160"/>
            <a:ext cx="900013" cy="418042"/>
          </a:xfrm>
          <a:prstGeom prst="ellipse">
            <a:avLst/>
          </a:prstGeom>
          <a:solidFill>
            <a:srgbClr val="FFFFFF">
              <a:alpha val="0"/>
            </a:srgbClr>
          </a:solidFill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454591E-A4F1-41A5-AAE2-EA86A39340E7}"/>
              </a:ext>
            </a:extLst>
          </p:cNvPr>
          <p:cNvSpPr/>
          <p:nvPr/>
        </p:nvSpPr>
        <p:spPr>
          <a:xfrm>
            <a:off x="3173385" y="5791200"/>
            <a:ext cx="1030888" cy="304800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b="1" dirty="0">
                <a:solidFill>
                  <a:srgbClr val="000000"/>
                </a:solidFill>
              </a:rPr>
              <a:t>$20.25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4CCC2777-80A5-4704-91F2-FCBEAF1DBB93}"/>
              </a:ext>
            </a:extLst>
          </p:cNvPr>
          <p:cNvSpPr/>
          <p:nvPr/>
        </p:nvSpPr>
        <p:spPr>
          <a:xfrm>
            <a:off x="2231600" y="6045203"/>
            <a:ext cx="900013" cy="322789"/>
          </a:xfrm>
          <a:prstGeom prst="rightArrow">
            <a:avLst/>
          </a:prstGeom>
          <a:solidFill>
            <a:srgbClr val="FF0000"/>
          </a:solidFill>
          <a:ln w="285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98A0D4-0D9E-430C-87BB-C4DE85398D41}"/>
              </a:ext>
            </a:extLst>
          </p:cNvPr>
          <p:cNvSpPr txBox="1"/>
          <p:nvPr/>
        </p:nvSpPr>
        <p:spPr>
          <a:xfrm>
            <a:off x="3173384" y="5997602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$22.28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BB8EAC2-9164-4EA4-A592-790B0C71877C}"/>
              </a:ext>
            </a:extLst>
          </p:cNvPr>
          <p:cNvSpPr/>
          <p:nvPr/>
        </p:nvSpPr>
        <p:spPr>
          <a:xfrm>
            <a:off x="4572000" y="1784350"/>
            <a:ext cx="3657600" cy="377825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4294967295"/>
          </p:nvPr>
        </p:nvSpPr>
        <p:spPr>
          <a:xfrm>
            <a:off x="4648200" y="2024063"/>
            <a:ext cx="3581400" cy="2590800"/>
          </a:xfrm>
          <a:effectLst/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b="1" dirty="0"/>
              <a:t>Row 9 – Total Sales Value 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Add all items in “sales value” (column 8) together and enter the total in “total sales value” (row 9).</a:t>
            </a:r>
          </a:p>
          <a:p>
            <a:pPr>
              <a:spcBef>
                <a:spcPts val="0"/>
              </a:spcBef>
            </a:pPr>
            <a:endParaRPr lang="en-US" sz="1400" dirty="0"/>
          </a:p>
          <a:p>
            <a:r>
              <a:rPr lang="en-US" b="1" dirty="0"/>
              <a:t>Row 10 - Cash Received</a:t>
            </a:r>
          </a:p>
          <a:p>
            <a:r>
              <a:rPr lang="en-US" sz="2200" dirty="0"/>
              <a:t>Enter amount of cash received in “cash received”(row 10).</a:t>
            </a:r>
          </a:p>
          <a:p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564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6" presetClass="emph" presetSubtype="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  <p:bldP spid="15" grpId="0" animBg="1"/>
      <p:bldP spid="15" grpId="1" animBg="1"/>
      <p:bldP spid="63" grpId="0" animBg="1"/>
      <p:bldP spid="16" grpId="0" animBg="1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BB8EAC2-9164-4EA4-A592-790B0C71877C}"/>
              </a:ext>
            </a:extLst>
          </p:cNvPr>
          <p:cNvSpPr/>
          <p:nvPr/>
        </p:nvSpPr>
        <p:spPr>
          <a:xfrm>
            <a:off x="178767" y="1186392"/>
            <a:ext cx="8786466" cy="262360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22168" y="25378"/>
            <a:ext cx="9144000" cy="1143000"/>
          </a:xfrm>
        </p:spPr>
        <p:txBody>
          <a:bodyPr anchor="b">
            <a:noAutofit/>
          </a:bodyPr>
          <a:lstStyle/>
          <a:p>
            <a:pPr marL="457189">
              <a:spcAft>
                <a:spcPts val="600"/>
              </a:spcAft>
            </a:pPr>
            <a:r>
              <a:rPr lang="en-US" b="1" dirty="0"/>
              <a:t>Completing Row 11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4294967295"/>
          </p:nvPr>
        </p:nvSpPr>
        <p:spPr>
          <a:xfrm>
            <a:off x="644525" y="1230313"/>
            <a:ext cx="8499475" cy="1893887"/>
          </a:xfrm>
          <a:effectLst/>
        </p:spPr>
        <p:txBody>
          <a:bodyPr>
            <a:noAutofit/>
          </a:bodyPr>
          <a:lstStyle/>
          <a:p>
            <a:pPr lvl="0"/>
            <a:r>
              <a:rPr lang="en-US" b="1" dirty="0"/>
              <a:t>Row 11 - Over/Short </a:t>
            </a:r>
          </a:p>
          <a:p>
            <a:pPr lvl="0"/>
            <a:r>
              <a:rPr lang="en-US" sz="2200" dirty="0"/>
              <a:t>Subtract the “cash received” (row 10) from “total sales value” (row 9). Enter the amount in “short/over” (row 11). Circle either </a:t>
            </a:r>
            <a:r>
              <a:rPr lang="en-US" sz="2200" b="1" dirty="0"/>
              <a:t>Over</a:t>
            </a:r>
            <a:r>
              <a:rPr lang="en-US" sz="2200" dirty="0"/>
              <a:t> or </a:t>
            </a:r>
            <a:r>
              <a:rPr lang="en-US" sz="2200" b="1" dirty="0"/>
              <a:t>Short</a:t>
            </a:r>
            <a:r>
              <a:rPr lang="en-US" sz="2200" dirty="0"/>
              <a:t>. Write a comment at the bottom of the form to explain the overage or shortage. </a:t>
            </a:r>
          </a:p>
          <a:p>
            <a:endParaRPr lang="en-US" sz="1400" dirty="0"/>
          </a:p>
        </p:txBody>
      </p:sp>
      <p:pic>
        <p:nvPicPr>
          <p:cNvPr id="13" name="Picture 12" descr="Faculty A La Carte Sales K-8 Breakfast 8.29.18 [Compatibility Mode] - Word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1" t="74871" r="33253" b="11695"/>
          <a:stretch/>
        </p:blipFill>
        <p:spPr>
          <a:xfrm>
            <a:off x="152400" y="4046607"/>
            <a:ext cx="8862666" cy="1592194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A454591E-A4F1-41A5-AAE2-EA86A39340E7}"/>
              </a:ext>
            </a:extLst>
          </p:cNvPr>
          <p:cNvSpPr/>
          <p:nvPr/>
        </p:nvSpPr>
        <p:spPr>
          <a:xfrm>
            <a:off x="7984178" y="4237581"/>
            <a:ext cx="1030888" cy="304800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b="1" dirty="0">
                <a:solidFill>
                  <a:srgbClr val="000000"/>
                </a:solidFill>
              </a:rPr>
              <a:t>$20.25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4CCC2777-80A5-4704-91F2-FCBEAF1DBB93}"/>
              </a:ext>
            </a:extLst>
          </p:cNvPr>
          <p:cNvSpPr/>
          <p:nvPr/>
        </p:nvSpPr>
        <p:spPr>
          <a:xfrm>
            <a:off x="6951045" y="4771509"/>
            <a:ext cx="900013" cy="322789"/>
          </a:xfrm>
          <a:prstGeom prst="rightArrow">
            <a:avLst/>
          </a:prstGeom>
          <a:solidFill>
            <a:srgbClr val="FF0000"/>
          </a:solidFill>
          <a:ln w="285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98A0D4-0D9E-430C-87BB-C4DE85398D41}"/>
              </a:ext>
            </a:extLst>
          </p:cNvPr>
          <p:cNvSpPr txBox="1"/>
          <p:nvPr/>
        </p:nvSpPr>
        <p:spPr>
          <a:xfrm>
            <a:off x="7984178" y="4427412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$22.28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2863B8D-8ED6-4F55-A149-C0A14B5ED8BB}"/>
              </a:ext>
            </a:extLst>
          </p:cNvPr>
          <p:cNvSpPr txBox="1"/>
          <p:nvPr/>
        </p:nvSpPr>
        <p:spPr>
          <a:xfrm>
            <a:off x="8024466" y="477150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$2.03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298196-A190-4019-99F1-5CD9D3C2202E}"/>
              </a:ext>
            </a:extLst>
          </p:cNvPr>
          <p:cNvSpPr txBox="1"/>
          <p:nvPr/>
        </p:nvSpPr>
        <p:spPr>
          <a:xfrm>
            <a:off x="594203" y="5121790"/>
            <a:ext cx="3812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Over amount due to state tax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17F327-37DD-4C94-86DB-0E20B2D6303A}"/>
              </a:ext>
            </a:extLst>
          </p:cNvPr>
          <p:cNvSpPr txBox="1"/>
          <p:nvPr/>
        </p:nvSpPr>
        <p:spPr>
          <a:xfrm>
            <a:off x="2423004" y="3109130"/>
            <a:ext cx="1310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$22.28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51F8E6E-94E5-4C52-8689-575CE94AF765}"/>
              </a:ext>
            </a:extLst>
          </p:cNvPr>
          <p:cNvSpPr txBox="1"/>
          <p:nvPr/>
        </p:nvSpPr>
        <p:spPr>
          <a:xfrm>
            <a:off x="3962401" y="3109130"/>
            <a:ext cx="1310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$20.25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9FC7FCE-746F-4213-8328-945DA516A6D6}"/>
              </a:ext>
            </a:extLst>
          </p:cNvPr>
          <p:cNvSpPr txBox="1"/>
          <p:nvPr/>
        </p:nvSpPr>
        <p:spPr>
          <a:xfrm>
            <a:off x="5604506" y="3109130"/>
            <a:ext cx="1177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$2.03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57636DC-9E30-45AF-8C54-EE9DF52D7B70}"/>
              </a:ext>
            </a:extLst>
          </p:cNvPr>
          <p:cNvSpPr txBox="1"/>
          <p:nvPr/>
        </p:nvSpPr>
        <p:spPr>
          <a:xfrm>
            <a:off x="3642204" y="3109129"/>
            <a:ext cx="320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3E62731-925A-4443-B3FF-6FB664EEDA34}"/>
              </a:ext>
            </a:extLst>
          </p:cNvPr>
          <p:cNvSpPr txBox="1"/>
          <p:nvPr/>
        </p:nvSpPr>
        <p:spPr>
          <a:xfrm>
            <a:off x="5166204" y="3109129"/>
            <a:ext cx="320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=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7CF8914-D741-4AB5-A775-3B6EFA9055AD}"/>
              </a:ext>
            </a:extLst>
          </p:cNvPr>
          <p:cNvSpPr/>
          <p:nvPr/>
        </p:nvSpPr>
        <p:spPr>
          <a:xfrm>
            <a:off x="5877240" y="4842703"/>
            <a:ext cx="536902" cy="369332"/>
          </a:xfrm>
          <a:prstGeom prst="ellipse">
            <a:avLst/>
          </a:prstGeom>
          <a:solidFill>
            <a:srgbClr val="FFFFFF">
              <a:alpha val="0"/>
            </a:srgbClr>
          </a:solidFill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167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1000" fill="hold"/>
                                        <p:tgtEl>
                                          <p:spTgt spid="6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2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25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3" grpId="0" animBg="1"/>
      <p:bldP spid="16" grpId="0" animBg="1"/>
      <p:bldP spid="16" grpId="1" animBg="1"/>
      <p:bldP spid="17" grpId="0"/>
      <p:bldP spid="28" grpId="0"/>
      <p:bldP spid="2" grpId="0"/>
      <p:bldP spid="6" grpId="0"/>
      <p:bldP spid="33" grpId="0"/>
      <p:bldP spid="34" grpId="0"/>
      <p:bldP spid="35" grpId="0"/>
      <p:bldP spid="3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3958AD2-B749-489F-A3EB-2BCC3A8B1E06}"/>
              </a:ext>
            </a:extLst>
          </p:cNvPr>
          <p:cNvSpPr/>
          <p:nvPr/>
        </p:nvSpPr>
        <p:spPr>
          <a:xfrm>
            <a:off x="-22168" y="5762887"/>
            <a:ext cx="9166168" cy="1171313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22168" y="25378"/>
            <a:ext cx="9144000" cy="1143000"/>
          </a:xfrm>
        </p:spPr>
        <p:txBody>
          <a:bodyPr anchor="b">
            <a:noAutofit/>
          </a:bodyPr>
          <a:lstStyle/>
          <a:p>
            <a:pPr marL="457189">
              <a:spcAft>
                <a:spcPts val="600"/>
              </a:spcAft>
            </a:pPr>
            <a:r>
              <a:rPr lang="en-US" b="1" dirty="0"/>
              <a:t>Verification Signatures</a:t>
            </a:r>
          </a:p>
        </p:txBody>
      </p:sp>
      <p:pic>
        <p:nvPicPr>
          <p:cNvPr id="13" name="Picture 12" descr="Faculty A La Carte Sales K-8 Breakfast 8.29.18 [Compatibility Mode] - Word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1" t="74871" r="33253" b="11695"/>
          <a:stretch/>
        </p:blipFill>
        <p:spPr>
          <a:xfrm>
            <a:off x="152400" y="4732407"/>
            <a:ext cx="8862666" cy="1592194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A454591E-A4F1-41A5-AAE2-EA86A39340E7}"/>
              </a:ext>
            </a:extLst>
          </p:cNvPr>
          <p:cNvSpPr/>
          <p:nvPr/>
        </p:nvSpPr>
        <p:spPr>
          <a:xfrm>
            <a:off x="7984178" y="4923381"/>
            <a:ext cx="1030888" cy="304800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b="1" dirty="0">
                <a:solidFill>
                  <a:srgbClr val="000000"/>
                </a:solidFill>
              </a:rPr>
              <a:t>$20.25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98A0D4-0D9E-430C-87BB-C4DE85398D41}"/>
              </a:ext>
            </a:extLst>
          </p:cNvPr>
          <p:cNvSpPr txBox="1"/>
          <p:nvPr/>
        </p:nvSpPr>
        <p:spPr>
          <a:xfrm>
            <a:off x="7984178" y="5113212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$22.28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F10F252-1E81-4A61-ABCC-1684AEF62E8D}"/>
              </a:ext>
            </a:extLst>
          </p:cNvPr>
          <p:cNvSpPr/>
          <p:nvPr/>
        </p:nvSpPr>
        <p:spPr>
          <a:xfrm>
            <a:off x="152400" y="1194508"/>
            <a:ext cx="8788521" cy="283620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BA756A0-349D-4800-96DA-34F90FB60653}"/>
              </a:ext>
            </a:extLst>
          </p:cNvPr>
          <p:cNvSpPr txBox="1"/>
          <p:nvPr/>
        </p:nvSpPr>
        <p:spPr>
          <a:xfrm>
            <a:off x="615011" y="1454022"/>
            <a:ext cx="815209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0000"/>
                </a:solidFill>
              </a:rPr>
              <a:t>After tabulating all columns and rows, the cafeteria employee will sign the form in black or blue ink.</a:t>
            </a:r>
          </a:p>
          <a:p>
            <a:r>
              <a:rPr lang="en-US" sz="2600" dirty="0">
                <a:solidFill>
                  <a:srgbClr val="000000"/>
                </a:solidFill>
              </a:rPr>
              <a:t>After reviewing for accuracy, the cafeteria manager will sign the form in black or blue ink.</a:t>
            </a:r>
          </a:p>
          <a:p>
            <a:pPr marL="914378" lvl="1" indent="-457189" defTabSz="457189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</a:rPr>
              <a:t>If only one person is completing and verifying the form, the same person will sign on both signature lines.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2863B8D-8ED6-4F55-A149-C0A14B5ED8BB}"/>
              </a:ext>
            </a:extLst>
          </p:cNvPr>
          <p:cNvSpPr txBox="1"/>
          <p:nvPr/>
        </p:nvSpPr>
        <p:spPr>
          <a:xfrm>
            <a:off x="8024466" y="545730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$2.03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298196-A190-4019-99F1-5CD9D3C2202E}"/>
              </a:ext>
            </a:extLst>
          </p:cNvPr>
          <p:cNvSpPr txBox="1"/>
          <p:nvPr/>
        </p:nvSpPr>
        <p:spPr>
          <a:xfrm>
            <a:off x="594203" y="5807590"/>
            <a:ext cx="3812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Over amount due to state tax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BB5270-FF1B-4E40-A2A1-BD24BF940EF7}"/>
              </a:ext>
            </a:extLst>
          </p:cNvPr>
          <p:cNvSpPr txBox="1"/>
          <p:nvPr/>
        </p:nvSpPr>
        <p:spPr>
          <a:xfrm>
            <a:off x="2743201" y="5071317"/>
            <a:ext cx="2114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Blackadder ITC" panose="04020505051007020D02" pitchFamily="82" charset="0"/>
              </a:rPr>
              <a:t>Bobby Flay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F1FE94A-3D53-428C-897C-48F827512EA6}"/>
              </a:ext>
            </a:extLst>
          </p:cNvPr>
          <p:cNvSpPr txBox="1"/>
          <p:nvPr/>
        </p:nvSpPr>
        <p:spPr>
          <a:xfrm>
            <a:off x="2465518" y="5423266"/>
            <a:ext cx="2487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Blackadder ITC" panose="04020505051007020D02" pitchFamily="82" charset="0"/>
              </a:rPr>
              <a:t>Ina </a:t>
            </a:r>
            <a:r>
              <a:rPr lang="en-US" sz="2400" dirty="0" err="1">
                <a:solidFill>
                  <a:srgbClr val="000000"/>
                </a:solidFill>
                <a:latin typeface="Blackadder ITC" panose="04020505051007020D02" pitchFamily="82" charset="0"/>
              </a:rPr>
              <a:t>RosenbergGarten</a:t>
            </a:r>
            <a:endParaRPr lang="en-US" sz="2400" dirty="0">
              <a:solidFill>
                <a:srgbClr val="000000"/>
              </a:solidFill>
              <a:latin typeface="Blackadder ITC" panose="04020505051007020D02" pitchFamily="8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7CF8914-D741-4AB5-A775-3B6EFA9055AD}"/>
              </a:ext>
            </a:extLst>
          </p:cNvPr>
          <p:cNvSpPr/>
          <p:nvPr/>
        </p:nvSpPr>
        <p:spPr>
          <a:xfrm>
            <a:off x="5877240" y="5528503"/>
            <a:ext cx="536902" cy="369332"/>
          </a:xfrm>
          <a:prstGeom prst="ellipse">
            <a:avLst/>
          </a:prstGeom>
          <a:solidFill>
            <a:srgbClr val="FFFFFF">
              <a:alpha val="0"/>
            </a:srgbClr>
          </a:solidFill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 sword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5EFEFF20-25C2-44B3-A8D3-84F0237C56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705405" y="4030718"/>
            <a:ext cx="2590799" cy="1608083"/>
          </a:xfrm>
          <a:prstGeom prst="rect">
            <a:avLst/>
          </a:prstGeom>
        </p:spPr>
      </p:pic>
      <p:pic>
        <p:nvPicPr>
          <p:cNvPr id="24" name="Picture 23" descr="A sword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88B78FCA-F041-422F-9F2B-4464BD84EF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497617" y="4419601"/>
            <a:ext cx="2527129" cy="15685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673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2 0.00625 L -0.01042 0.00648 C -0.00799 0.00394 -0.00556 0.00185 -0.00312 -0.00046 C 0.00799 -0.01273 -0.00451 -0.00116 0.00417 -0.0088 C 0.00486 -0.01018 0.00538 -0.0118 0.00625 -0.01296 C 0.00816 -0.01597 0.01076 -0.01805 0.0125 -0.0213 C 0.01267 -0.02176 0.01684 -0.03079 0.01771 -0.02963 C 0.01875 -0.02824 0.01632 -0.02592 0.01563 -0.02407 C 0.01337 -0.01921 0.01389 -0.02037 0.01042 -0.01713 C 0.00781 -0.00741 0.00955 -0.01134 0.00625 -0.00463 C 0.0066 -0.00139 0.00573 0.00232 0.00729 0.00486 C 0.00799 0.00625 0.0092 0.00301 0.01042 0.00232 C 0.01128 0.00162 0.0125 0.00139 0.01354 0.00093 C 0.01632 -0.00092 0.01962 -0.00324 0.02188 -0.00602 C 0.02274 -0.00741 0.02517 -0.01018 0.02396 -0.01018 C 0.01892 -0.01088 0.01424 -0.00833 0.00938 -0.00741 C 0.00729 -0.00648 0.00521 -0.00555 0.00313 -0.00463 C 0.00174 -0.00417 5.55112E-17 -0.00463 -0.00104 -0.00324 C -0.00226 -0.00208 -0.00469 0.00139 -0.00312 0.00232 C 5.55112E-17 0.00394 0.00382 0.00139 0.00729 0.00093 C 0.03142 0.00533 0.01684 0.00324 0.05104 0.00486 C 0.04965 0.00764 0.04757 0.01644 0.04688 0.0132 C 0.04549 0.00833 0.04618 0.00857 0.04271 0.00486 C 0.04063 0.00301 0.03403 -0.00162 0.03646 -0.00046 L 0.03958 0.00093 C 0.04722 0.00046 0.05486 0.00023 0.0625 -0.00046 C 0.06389 -0.00069 0.06597 -0.0037 0.06667 -0.00185 C 0.06736 0.00023 0.06545 0.00278 0.06458 0.00486 C 0.06302 0.0081 0.06042 0.00995 0.05833 0.01181 C 0.05729 0.01134 0.05608 0.01134 0.05521 0.01042 C 0.05174 0.00764 0.05208 0.00648 0.05104 0.00232 C 0.05069 -0.00185 0.05174 -0.00694 0.05 -0.01018 C 0.04809 -0.01366 0.04375 -0.0037 0.04375 -0.00324 C 0.0441 -0.00092 0.04375 0.00162 0.04479 0.00347 C 0.04635 0.00695 0.05104 0.01181 0.05104 0.01204 C 0.05625 0.01088 0.06146 0.01019 0.06667 0.00903 C 0.06806 0.0088 0.06944 0.00857 0.07083 0.00764 C 0.07292 0.00625 0.075 0.00417 0.07708 0.00232 C 0.08056 -0.00139 0.0875 -0.0088 0.0875 -0.00856 C 0.08924 -0.01342 0.09115 -0.01805 0.09271 -0.02268 C 0.0934 -0.025 0.09392 -0.02731 0.09479 -0.02963 C 0.09531 -0.03148 0.09618 -0.03333 0.09688 -0.03518 C 0.09722 -0.03704 0.0974 -0.03889 0.09792 -0.04074 C 0.09809 -0.04213 0.1 -0.04444 0.09896 -0.04491 C 0.0974 -0.0456 0.09618 -0.04305 0.09479 -0.04213 C 0.09444 -0.04028 0.09427 -0.03842 0.09375 -0.03657 C 0.09323 -0.03518 0.09219 -0.03403 0.09167 -0.03241 C 0.0908 -0.03032 0.0901 -0.02778 0.08958 -0.02546 C 0.08802 -0.02014 0.08837 -0.02014 0.0875 -0.01296 C 0.08681 -0.01435 0.08628 -0.0162 0.08542 -0.01713 C 0.08299 -0.01967 0.07986 -0.02037 0.07708 -0.0213 C 0.075 -0.01944 0.07222 -0.01852 0.07083 -0.01574 C 0.06771 -0.00972 0.06944 -0.01296 0.06563 -0.00602 C 0.06875 0.00116 0.06875 0.00278 0.075 0.00764 C 0.07622 0.0088 0.07778 0.00857 0.07917 0.00903 C 0.08125 0.00995 0.08316 0.01111 0.08542 0.01181 C 0.0901 0.01389 0.09514 0.01551 0.1 0.01736 C 0.10243 0.01829 0.10469 0.01991 0.10729 0.02014 L 0.11563 0.02153 C 0.12257 0.02107 0.12986 0.02338 0.13646 0.02014 C 0.13837 0.01921 0.13611 0.01458 0.13542 0.01181 C 0.13472 0.00972 0.13351 0.0081 0.13229 0.00625 C 0.1309 0.00463 0.12951 0.00347 0.12813 0.00232 C 0.12413 -0.00139 0.12257 -0.00208 0.11875 -0.00463 C 0.11076 -0.00324 0.10868 -0.00602 0.1125 0.00764 C 0.11285 0.00949 0.11441 0.01065 0.11563 0.01181 C 0.11684 0.0132 0.12049 0.01644 0.11979 0.01458 C 0.1184 0.01111 0.11354 0.00625 0.11354 0.00648 C 0.11493 0.00533 0.11615 0.00347 0.11771 0.00347 C 0.12049 0.00347 0.12309 0.00556 0.12604 0.00625 C 0.12934 0.00741 0.13281 0.00833 0.13646 0.00903 C 0.16493 0.01574 0.13594 0.0081 0.16146 0.01458 C 0.16684 0.01597 0.17378 0.01759 0.17917 0.02014 C 0.18056 0.02083 0.18194 0.02199 0.18333 0.02292 C 0.18403 0.02431 0.18611 0.02593 0.18542 0.02708 C 0.1842 0.02894 0.18194 0.02847 0.18021 0.02847 C 0.17413 0.02847 0.1684 0.02755 0.1625 0.02708 C 0.15608 0.02292 0.15903 0.02616 0.15417 0.01597 L 0.15208 0.01181 C 0.15174 0.00995 0.15139 0.0081 0.15104 0.00625 C 0.15035 0.00394 0.14913 0.00185 0.14896 -0.00046 C 0.14861 -0.00301 0.14965 -0.00509 0.15 -0.00741 C 0.15087 -0.00648 0.15573 -0.00162 0.15729 -0.00046 C 0.1658 0.00509 0.15451 -0.0044 0.16354 0.00347 C 0.16424 0.00486 0.16476 0.00648 0.16563 0.00764 C 0.16753 0.01065 0.17188 0.01597 0.17188 0.0162 C 0.17587 0.01343 0.17656 0.01343 0.18021 0.00903 C 0.18628 0.00208 0.18177 0.00463 0.1875 0.00232 C 0.19323 0.00718 0.18837 0.00232 0.19271 0.00903 C 0.19931 0.01991 0.19271 0.00718 0.19792 0.01736 C 0.19826 0.01968 0.19792 0.02245 0.19896 0.02431 C 0.20069 0.02801 0.20399 0.02454 0.20521 0.02292 C 0.20642 0.0213 0.20747 0.01945 0.20833 0.01736 C 0.2092 0.01505 0.21059 0.00949 0.21146 0.00625 C 0.21215 0.00764 0.2125 0.00949 0.21354 0.01042 C 0.21563 0.01273 0.21753 0.01204 0.21979 0.01042 C 0.22014 0.01019 0.22049 0.00949 0.22083 0.00903 L 0.22083 0.00486 " pathEditMode="relative" rAng="0" ptsTypes="AAAAAAAAAAAAAAAAAAAAAAAAAAAAAAAAAAAAAAAAAAAAAAAAAAAAAAAAAAAAAAAAAAAAAAAAAAAAAAAAAAAAAAAAAAAAAAAAAA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63" y="-1458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75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750"/>
                            </p:stCondLst>
                            <p:childTnLst>
                              <p:par>
                                <p:cTn id="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63 0.00764 L -0.00763 0.00787 C -0.00937 -0.00348 -0.01006 -0.00209 -0.0085 -0.01297 C -0.0085 -0.01366 -0.00781 -0.01389 -0.00763 -0.01436 C -0.00468 -0.01412 -0.00329 -0.01412 -0.00156 -0.0125 C -0.00104 -0.01181 -0.00104 -0.01111 -0.00069 -0.01042 C -0.00104 -0.00926 -0.00104 -0.00811 -0.00156 -0.00695 C -0.0019 -0.00649 -0.00277 -0.00602 -0.00329 -0.00533 C -0.00364 -0.0051 -0.00381 -0.0044 -0.00416 -0.00394 C -0.00468 -0.00348 -0.00538 -0.00301 -0.0059 -0.00232 C -0.00937 0.00162 -0.00364 -0.00371 -0.0085 0.00069 C -0.00868 0.00208 -0.0092 0.00347 -0.0092 0.00509 C -0.00972 0.00671 -0.0085 0.00879 -0.01006 0.01018 C -0.01093 0.01088 -0.01302 0.00972 -0.0144 0.00972 C -0.01527 0.00926 -0.01614 0.00856 -0.01701 0.0081 C -0.01788 0.00764 -0.01892 0.00764 -0.01961 0.00717 C -0.021 0.00625 -0.02291 0.00416 -0.02291 0.00439 C -0.02274 0.0037 -0.02274 0.00301 -0.02222 0.00254 C -0.02048 0.00092 -0.01979 0.00115 -0.01701 0.00069 C -0.01406 0.00231 -0.01493 0.00139 -0.01354 0.00324 L -0.00503 0.00671 C -0.00243 0.00671 0.00035 0.00764 0.00278 0.00717 C 0.00435 0.00671 0.00452 0.00416 0.00452 0.00439 L 0.00955 0.00463 C 0.01007 0.00578 0.00678 0.00648 0.00608 0.00764 L 0.00539 0.00926 C 0.00556 0.00972 0.00539 0.01018 0.00608 0.01064 C 0.00816 0.0118 0.00955 0.01064 0.01129 0.01018 C 0.01007 0.00347 0.00782 0.00486 0.01563 0.00625 L 0.0191 0.00671 C 0.02518 0.00902 0.0231 0.00972 0.02587 0.00671 C 0.02553 0.00439 0.02553 0.00185 0.025 -0.00047 C 0.02466 -0.00139 0.0231 -0.00301 0.025 -0.00394 C 0.02587 -0.0044 0.02726 -0.00417 0.02848 -0.0044 C 0.02952 -0.00625 0.03039 -0.00718 0.02848 -0.00949 C 0.02796 -0.00996 0.02674 -0.00973 0.02587 -0.00996 C 0.02622 -0.00625 0.02622 -0.00255 0.02674 0.00115 C 0.02674 0.00162 0.02709 0.00208 0.02761 0.00254 C 0.02796 0.00324 0.02865 0.0037 0.02935 0.00416 C 0.03004 0.00486 0.03108 0.00532 0.03195 0.00625 C 0.03247 0.00648 0.03282 0.00717 0.03369 0.00764 C 0.03507 0.00879 0.03664 0.01018 0.03872 0.01111 C 0.04028 0.0118 0.04393 0.01319 0.04393 0.01342 C 0.0441 0.01273 0.0448 0.01226 0.0448 0.01157 C 0.0448 0.00972 0.04341 0.00949 0.04219 0.0081 C 0.0415 0.0074 0.04098 0.00671 0.04046 0.00625 C 0.03959 0.00532 0.03872 0.00463 0.03785 0.00416 C 0.0349 0.00208 0.03334 0.00231 0.03959 0.00324 C 0.03994 0.00393 0.03959 0.00486 0.04046 0.00555 C 0.0408 0.00625 0.04185 0.00671 0.04306 0.00671 C 0.04497 0.00671 0.04983 0.00555 0.05244 0.00509 C 0.05278 0.00463 0.0533 0.00416 0.0533 0.0037 C 0.0533 0.00254 0.05157 0.00139 0.0507 0.00069 C 0.04966 0.00069 0.04514 0.00069 0.04653 0.00254 C 0.04671 0.00324 0.0481 0.00324 0.04896 0.0037 C 0.04931 0.00324 0.05053 0.00162 0.04983 0.00208 C 0.04757 0.00347 0.0474 0.00555 0.04896 0.00717 C 0.04966 0.00787 0.05139 0.0081 0.05244 0.00856 C 0.05417 0.00856 0.05591 0.00833 0.05764 0.0081 C 0.05851 0.00787 0.05921 0.0074 0.06025 0.00717 C 0.06094 0.00694 0.06198 0.00671 0.06268 0.00671 C 0.06198 0.00625 0.06112 0.00555 0.06025 0.00555 C 0.05921 0.00578 0.05869 0.00671 0.05938 0.00717 C 0.0599 0.00764 0.06164 0.0074 0.06268 0.00764 C 0.06737 0.00347 0.06112 0.00833 0.06702 0.00555 C 0.06893 0.00463 0.07223 0.00254 0.07223 0.00277 C 0.07223 0.00254 0.07448 -0.00047 0.07223 -0.00047 C 0.07119 -0.00047 0.07136 0.00162 0.07136 0.00115 C 0.07136 0.00046 0.07188 -0.00024 0.07223 -0.00093 C 0.07153 -0.00209 0.07153 -0.00348 0.07049 -0.0044 C 0.06928 -0.00556 0.06528 -0.00741 0.06528 -0.00718 C 0.07188 -0.00834 0.06546 -0.00764 0.0757 -0.00834 C 0.09393 -0.01019 0.0783 -0.00903 0.09358 -0.00996 C 0.0948 -0.00973 0.09636 -0.00996 0.09705 -0.00949 C 0.09757 -0.00903 0.09671 -0.00834 0.09619 -0.00787 C 0.09462 -0.00695 0.09306 -0.00579 0.09098 -0.00486 C 0.08785 -0.00371 0.0856 -0.00301 0.08334 -0.00093 C 0.08108 0.00115 0.08247 0.00023 0.079 0.00162 C 0.07396 0.00601 0.07952 3.7037E-6 0.08073 0.00416 C 0.08091 0.00486 0.07882 0.00532 0.07813 0.00625 C 0.07744 0.00648 0.07709 0.00717 0.07639 0.00764 C 0.07674 0.00856 0.07605 0.00995 0.07726 0.01064 C 0.079 0.01157 0.08282 0.00902 0.08334 0.00856 C 0.08369 0.0081 0.08455 0.00764 0.08421 0.00717 C 0.08351 0.00601 0.08073 0.00416 0.08073 0.00439 C 0.07917 0.00416 0.07188 0.00393 0.07639 0.00671 C 0.07726 0.00717 0.07865 0.00694 0.07987 0.00717 C 0.08316 0.0074 0.08681 0.0074 0.09028 0.00764 C 0.09601 0.00879 0.08872 0.0074 0.09705 0.00856 C 0.09792 0.00879 0.09879 0.00902 0.09966 0.00926 C 0.10053 0.00879 0.10191 0.00856 0.10226 0.0081 C 0.10313 0.00578 0.10087 0.00555 0.09879 0.00463 C 0.09914 0.00509 0.09862 0.00625 0.09966 0.00625 C 0.10053 0.00625 0.10018 0.00509 0.10053 0.00463 C 0.1007 0.00324 0.10105 0.00185 0.10139 0.00069 C 0.10313 0.00555 0.10122 0.00092 0.10313 0.00463 C 0.10521 0.00902 0.10261 0.00439 0.10469 0.0081 C 0.10556 0.0081 0.10643 0.00787 0.1073 0.00764 C 0.10816 0.0074 0.10886 0.00671 0.1099 0.00671 C 0.11094 0.00671 0.11164 0.0074 0.1125 0.00764 C 0.11928 0.00625 0.11771 0.00555 0.11685 0.0081 C 0.11667 0.00833 0.11685 0.00856 0.11685 0.00879 L 0.13646 -0.00649 C 0.13247 -0.00625 0.1283 -0.00625 0.12448 -0.00602 C 0.12344 -0.00579 0.1224 -0.00556 0.12188 -0.00486 C 0.12101 -0.00417 0.12084 -0.00301 0.12014 -0.00186 L 0.11928 -0.00047 L 0.11858 0.00115 L 0.11771 0.00254 C 0.11789 0.00486 0.11789 0.0074 0.11858 0.00972 C 0.11858 0.01041 0.11858 0.01111 0.11928 0.01157 C 0.12066 0.0125 0.12448 0.01365 0.12448 0.01389 C 0.12535 0.01203 0.12639 0.01111 0.12448 0.00926 C 0.12396 0.00856 0.12275 0.00879 0.12188 0.00856 C 0.12257 0.00717 0.12257 0.00625 0.12448 0.00509 C 0.12518 0.00463 0.12622 0.00439 0.12709 0.00416 C 0.1316 0.00486 0.12882 0.00486 0.12882 0.00208 C 0.12882 0.00139 0.12917 0.00347 0.12969 0.00416 C 0.13056 0.00601 0.12987 0.00532 0.13299 0.00671 C 0.13369 0.00625 0.13369 0.00532 0.13473 0.00509 C 0.1356 0.00486 0.13994 0.00671 0.1408 0.00717 C 0.14723 0.00463 0.13976 0.0081 0.14428 0.00416 C 0.1448 0.0037 0.14601 0.00347 0.14688 0.00324 C 0.14705 0.0037 0.14688 0.00463 0.14757 0.00509 C 0.14827 0.00555 0.14914 0.00625 0.15018 0.00625 C 0.1533 0.00625 0.15556 0.00486 0.15799 0.00416 C 0.15851 0.0037 0.15938 0.00324 0.15973 0.00254 C 0.1599 0.00115 0.15816 -0.00024 0.15625 -0.00093 C 0.15452 -0.00139 0.15105 -0.00186 0.15105 -0.00162 C 0.14914 -0.00162 0.14289 -0.00139 0.14514 -0.00139 C 0.15695 -0.00139 0.15487 -0.00116 0.16146 -0.00232 C 0.15816 -0.00371 0.15886 -0.00417 0.15886 -0.00232 L 0.15799 0.00671 " pathEditMode="relative" rAng="0" ptsTypes="AAAAAAAAAAAAAAAAAAAAAAAAAAAAAAAAAAAAAAAAAAAAAAAAAAAAAAAAAAAAAAAAAAAAAAAAAAAAAAAAAAAAAAAAAAAAAAAAAAAAAAAAAAAAAAAAAAAAAAAAAAAAAAAAAAAAA">
                                      <p:cBhvr>
                                        <p:cTn id="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1" y="-78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75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" grpId="0"/>
      <p:bldP spid="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6D16D1E-4205-49F5-BD2A-DA769947C1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2FD100-C039-4E03-B5E4-2EDFA7290A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41936"/>
            <a:ext cx="9144000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418FCD2-8448-4A81-8EB4-72250F782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9E80720-23E6-4B89-B77E-04A7689F1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D1D3CA1-3EB6-41F3-A419-8424B56BE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30" y="4953000"/>
            <a:ext cx="9141714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800100" y="5252936"/>
            <a:ext cx="7543800" cy="10287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Questions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D87F7B2-AA36-4B58-BC2C-1BBA135E8B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4906176"/>
            <a:ext cx="9141714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4EDA2B-A02E-4E36-A40C-0FD49EABDE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7" t="27912" r="43064" b="18022"/>
          <a:stretch/>
        </p:blipFill>
        <p:spPr>
          <a:xfrm rot="5400000">
            <a:off x="967794" y="1857161"/>
            <a:ext cx="3667960" cy="2403149"/>
          </a:xfrm>
          <a:prstGeom prst="rect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1D892A75-FDFD-42E4-BBCD-E4F1DCCCD757}"/>
              </a:ext>
            </a:extLst>
          </p:cNvPr>
          <p:cNvSpPr/>
          <p:nvPr/>
        </p:nvSpPr>
        <p:spPr>
          <a:xfrm>
            <a:off x="4267200" y="838200"/>
            <a:ext cx="1835847" cy="1287043"/>
          </a:xfrm>
          <a:prstGeom prst="cloudCallout">
            <a:avLst>
              <a:gd name="adj1" fmla="val -80242"/>
              <a:gd name="adj2" fmla="val 35152"/>
            </a:avLst>
          </a:prstGeom>
          <a:solidFill>
            <a:srgbClr val="FFFFFF">
              <a:alpha val="0"/>
            </a:srgbClr>
          </a:solidFill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 anchor="b">
            <a:normAutofit fontScale="90000"/>
          </a:bodyPr>
          <a:lstStyle/>
          <a:p>
            <a:pPr marL="457189"/>
            <a:r>
              <a:rPr lang="en-US" b="1" dirty="0"/>
              <a:t>A La Carte Sales and Inventory Forms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143000"/>
            <a:ext cx="9144000" cy="4876800"/>
          </a:xfrm>
        </p:spPr>
        <p:txBody>
          <a:bodyPr>
            <a:noAutofit/>
          </a:bodyPr>
          <a:lstStyle/>
          <a:p>
            <a:pPr marL="457189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The A La Carte Sales and Inventory form is used to ensure accuracy and accountability of all a la carte sales.</a:t>
            </a:r>
          </a:p>
          <a:p>
            <a:pPr marL="914378" indent="-457189">
              <a:spcBef>
                <a:spcPts val="0"/>
              </a:spcBef>
              <a:spcAft>
                <a:spcPts val="600"/>
              </a:spcAft>
            </a:pPr>
            <a:endParaRPr lang="en-US" sz="800" dirty="0"/>
          </a:p>
          <a:p>
            <a:pPr marL="1188690" lvl="1" indent="-457189"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Use current price list for each school year</a:t>
            </a:r>
          </a:p>
          <a:p>
            <a:pPr marL="1188690" lvl="1" indent="-457189"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A La Carte forms are used for students and adults</a:t>
            </a:r>
          </a:p>
          <a:p>
            <a:pPr marL="1188690" lvl="1" indent="-457189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dirty="0">
                <a:latin typeface="Calibri"/>
              </a:rPr>
              <a:t>Reconciles cash collected </a:t>
            </a:r>
          </a:p>
          <a:p>
            <a:pPr marL="1188690" lvl="1" indent="-457189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dirty="0">
                <a:latin typeface="Calibri"/>
              </a:rPr>
              <a:t>Supports and tracks non-reimbursable meals and adult BIC meals </a:t>
            </a:r>
            <a:endParaRPr lang="en-US" sz="2400" dirty="0"/>
          </a:p>
          <a:p>
            <a:pPr marL="1188690" indent="-457189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Requires verification signatures</a:t>
            </a:r>
          </a:p>
          <a:p>
            <a:pPr marL="1188690" indent="-457189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Retain for auditing purposes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9CB16F-D658-450F-9234-F01DEDF55F60}"/>
              </a:ext>
            </a:extLst>
          </p:cNvPr>
          <p:cNvSpPr/>
          <p:nvPr/>
        </p:nvSpPr>
        <p:spPr>
          <a:xfrm>
            <a:off x="0" y="1981201"/>
            <a:ext cx="9144000" cy="494133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 anchor="b">
            <a:noAutofit/>
          </a:bodyPr>
          <a:lstStyle/>
          <a:p>
            <a:pPr marL="457189">
              <a:spcAft>
                <a:spcPts val="600"/>
              </a:spcAft>
            </a:pPr>
            <a:r>
              <a:rPr lang="en-US" b="1" dirty="0"/>
              <a:t>A La Carte Price Lists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112" y="1066800"/>
            <a:ext cx="8836423" cy="7920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189">
              <a:spcAft>
                <a:spcPts val="600"/>
              </a:spcAft>
            </a:pPr>
            <a:r>
              <a:rPr lang="en-US" sz="2600" dirty="0">
                <a:solidFill>
                  <a:srgbClr val="000000"/>
                </a:solidFill>
              </a:rPr>
              <a:t>Price lists for students and faculty are updated annually.  Lists should be available at each POS. </a:t>
            </a:r>
          </a:p>
          <a:p>
            <a:pPr marL="1371566" indent="-457189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26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0574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Student A La Carte Price List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6834B6-8385-482C-A8C0-4FC76E3131A1}"/>
              </a:ext>
            </a:extLst>
          </p:cNvPr>
          <p:cNvSpPr txBox="1"/>
          <p:nvPr/>
        </p:nvSpPr>
        <p:spPr>
          <a:xfrm>
            <a:off x="5029201" y="2057400"/>
            <a:ext cx="3835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Faculty A La Carte Price List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69B4F5-1F23-4142-B637-93CD0F40F39C}"/>
              </a:ext>
            </a:extLst>
          </p:cNvPr>
          <p:cNvSpPr/>
          <p:nvPr/>
        </p:nvSpPr>
        <p:spPr>
          <a:xfrm>
            <a:off x="4525436" y="2133600"/>
            <a:ext cx="84665" cy="472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able&#10;&#10;Description automatically generated">
            <a:extLst>
              <a:ext uri="{FF2B5EF4-FFF2-40B4-BE49-F238E27FC236}">
                <a16:creationId xmlns:a16="http://schemas.microsoft.com/office/drawing/2014/main" id="{AFC0705A-0E4A-41FA-B6B0-AA68E0B332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6" t="11111" r="14389" b="13334"/>
          <a:stretch/>
        </p:blipFill>
        <p:spPr>
          <a:xfrm>
            <a:off x="4731005" y="2754612"/>
            <a:ext cx="2889504" cy="3960133"/>
          </a:xfrm>
          <a:prstGeom prst="rect">
            <a:avLst/>
          </a:prstGeom>
        </p:spPr>
      </p:pic>
      <p:pic>
        <p:nvPicPr>
          <p:cNvPr id="14" name="Picture 13" descr="Table&#10;&#10;Description automatically generated">
            <a:extLst>
              <a:ext uri="{FF2B5EF4-FFF2-40B4-BE49-F238E27FC236}">
                <a16:creationId xmlns:a16="http://schemas.microsoft.com/office/drawing/2014/main" id="{0016179D-C224-4CE8-9412-54BCFA0721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3" t="7462" r="15376" b="13143"/>
          <a:stretch/>
        </p:blipFill>
        <p:spPr>
          <a:xfrm>
            <a:off x="5771077" y="2586138"/>
            <a:ext cx="3147959" cy="3895344"/>
          </a:xfrm>
          <a:prstGeom prst="rect">
            <a:avLst/>
          </a:prstGeom>
        </p:spPr>
      </p:pic>
      <p:pic>
        <p:nvPicPr>
          <p:cNvPr id="17" name="Picture 16" descr="Table&#10;&#10;Description automatically generated">
            <a:extLst>
              <a:ext uri="{FF2B5EF4-FFF2-40B4-BE49-F238E27FC236}">
                <a16:creationId xmlns:a16="http://schemas.microsoft.com/office/drawing/2014/main" id="{C41BE3A1-AE22-4DC7-8629-97F9DDCFC37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4" t="5720" r="28641" b="16483"/>
          <a:stretch/>
        </p:blipFill>
        <p:spPr>
          <a:xfrm>
            <a:off x="2047205" y="2879705"/>
            <a:ext cx="2321745" cy="3810000"/>
          </a:xfrm>
          <a:prstGeom prst="rect">
            <a:avLst/>
          </a:prstGeom>
        </p:spPr>
      </p:pic>
      <p:pic>
        <p:nvPicPr>
          <p:cNvPr id="19" name="Picture 18" descr="Table&#10;&#10;Description automatically generated">
            <a:extLst>
              <a:ext uri="{FF2B5EF4-FFF2-40B4-BE49-F238E27FC236}">
                <a16:creationId xmlns:a16="http://schemas.microsoft.com/office/drawing/2014/main" id="{BDF9C911-6521-4C0C-93B7-CAF827C9CA6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t="8564" r="21932" b="20504"/>
          <a:stretch/>
        </p:blipFill>
        <p:spPr>
          <a:xfrm>
            <a:off x="241502" y="2590800"/>
            <a:ext cx="2891332" cy="38906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D33CC3-78AD-4097-BEA2-6F7824C8CC25}"/>
              </a:ext>
            </a:extLst>
          </p:cNvPr>
          <p:cNvSpPr txBox="1"/>
          <p:nvPr/>
        </p:nvSpPr>
        <p:spPr>
          <a:xfrm>
            <a:off x="1674528" y="3860274"/>
            <a:ext cx="579494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</a:rPr>
              <a:t>Price lists change annually.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596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36D16D1E-4205-49F5-BD2A-DA769947C1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2FD100-C039-4E03-B5E4-2EDFA7290A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41936"/>
            <a:ext cx="9144000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418FCD2-8448-4A81-8EB4-72250F782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86603"/>
            <a:ext cx="8305800" cy="145075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b="1" dirty="0"/>
              <a:t>Student &amp; Faculty A La Carte </a:t>
            </a:r>
            <a:br>
              <a:rPr lang="en-US" b="1" dirty="0"/>
            </a:br>
            <a:r>
              <a:rPr lang="en-US" b="1" dirty="0"/>
              <a:t>Sales &amp; Inventory Forms+++++++++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5F6687-C8B2-4C72-BBCE-C238C811FE66}"/>
              </a:ext>
            </a:extLst>
          </p:cNvPr>
          <p:cNvSpPr/>
          <p:nvPr/>
        </p:nvSpPr>
        <p:spPr>
          <a:xfrm>
            <a:off x="1524827" y="2098515"/>
            <a:ext cx="6139589" cy="37860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8F8010FE-B19E-4E8B-A38C-2CB0CBF3BD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6" t="4652" r="5186" b="6919"/>
          <a:stretch/>
        </p:blipFill>
        <p:spPr>
          <a:xfrm>
            <a:off x="2189949" y="2491365"/>
            <a:ext cx="2197973" cy="2678780"/>
          </a:xfrm>
          <a:prstGeom prst="rect">
            <a:avLst/>
          </a:prstGeom>
        </p:spPr>
      </p:pic>
      <p:sp>
        <p:nvSpPr>
          <p:cNvPr id="7" name="Text Placeholder 6"/>
          <p:cNvSpPr>
            <a:spLocks/>
          </p:cNvSpPr>
          <p:nvPr/>
        </p:nvSpPr>
        <p:spPr>
          <a:xfrm>
            <a:off x="2087623" y="2164505"/>
            <a:ext cx="1985962" cy="275697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612648">
              <a:spcAft>
                <a:spcPts val="600"/>
              </a:spcAft>
            </a:pPr>
            <a:r>
              <a:rPr lang="en-US" sz="187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Student A La Carte </a:t>
            </a:r>
            <a:endParaRPr lang="en-US" sz="2800"/>
          </a:p>
        </p:txBody>
      </p:sp>
      <p:pic>
        <p:nvPicPr>
          <p:cNvPr id="12" name="Content Placeholder 11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78E62711-AC9E-40D6-8C67-42F5762FF0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6" t="2222" r="3687" b="7140"/>
          <a:stretch/>
        </p:blipFill>
        <p:spPr>
          <a:xfrm>
            <a:off x="4799274" y="2495442"/>
            <a:ext cx="2199053" cy="2719881"/>
          </a:xfrm>
          <a:prstGeom prst="rect">
            <a:avLst/>
          </a:prstGeom>
        </p:spPr>
      </p:pic>
      <p:sp>
        <p:nvSpPr>
          <p:cNvPr id="9" name="Text Placeholder 8"/>
          <p:cNvSpPr>
            <a:spLocks/>
          </p:cNvSpPr>
          <p:nvPr/>
        </p:nvSpPr>
        <p:spPr>
          <a:xfrm>
            <a:off x="5106255" y="2164506"/>
            <a:ext cx="2094034" cy="275696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612648">
              <a:spcAft>
                <a:spcPts val="600"/>
              </a:spcAft>
            </a:pPr>
            <a:r>
              <a:rPr lang="en-US" sz="187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Faculty A La Carte </a:t>
            </a:r>
            <a:endParaRPr lang="en-US" sz="2800"/>
          </a:p>
        </p:txBody>
      </p:sp>
      <p:pic>
        <p:nvPicPr>
          <p:cNvPr id="10" name="Content Placeholder 9" descr="Table&#10;&#10;Description automatically generated">
            <a:extLst>
              <a:ext uri="{FF2B5EF4-FFF2-40B4-BE49-F238E27FC236}">
                <a16:creationId xmlns:a16="http://schemas.microsoft.com/office/drawing/2014/main" id="{01F490F7-E7B7-4899-A2E5-34BA612D83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020265" y="3014124"/>
            <a:ext cx="1758039" cy="2206415"/>
          </a:xfrm>
          <a:prstGeom prst="rect">
            <a:avLst/>
          </a:prstGeom>
        </p:spPr>
      </p:pic>
      <p:pic>
        <p:nvPicPr>
          <p:cNvPr id="5" name="Picture 4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7D42FC5B-2BCE-4E96-9940-5785E8F1D63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7" t="5210" r="6889" b="23368"/>
          <a:stretch/>
        </p:blipFill>
        <p:spPr>
          <a:xfrm>
            <a:off x="1729480" y="3489864"/>
            <a:ext cx="2283927" cy="213891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69EC04E-DB6C-4A4B-822E-459CEF4182A0}"/>
              </a:ext>
            </a:extLst>
          </p:cNvPr>
          <p:cNvSpPr/>
          <p:nvPr/>
        </p:nvSpPr>
        <p:spPr>
          <a:xfrm>
            <a:off x="4573743" y="2164506"/>
            <a:ext cx="41758" cy="3566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4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6D16D1E-4205-49F5-BD2A-DA769947C1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2FD100-C039-4E03-B5E4-2EDFA7290A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41936"/>
            <a:ext cx="9144000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418FCD2-8448-4A81-8EB4-72250F782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9E80720-23E6-4B89-B77E-04A7689F1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D1D3CA1-3EB6-41F3-A419-8424B56BE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30" y="4953000"/>
            <a:ext cx="9141714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5252936"/>
            <a:ext cx="7543800" cy="10287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4100">
                <a:solidFill>
                  <a:srgbClr val="FFFFFF"/>
                </a:solidFill>
              </a:rPr>
              <a:t>Faculty A La Carte Sales &amp; Inventory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7F7B2-AA36-4B58-BC2C-1BBA135E8B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4906176"/>
            <a:ext cx="9141714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F27820-F13F-475D-A4C5-7D4775582F31}"/>
              </a:ext>
            </a:extLst>
          </p:cNvPr>
          <p:cNvSpPr/>
          <p:nvPr/>
        </p:nvSpPr>
        <p:spPr>
          <a:xfrm>
            <a:off x="3344406" y="643467"/>
            <a:ext cx="3196764" cy="361924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A41A93EC-1FE5-4BA1-9BBE-1990D930F6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2" t="5555" r="8770" b="4445"/>
          <a:stretch/>
        </p:blipFill>
        <p:spPr>
          <a:xfrm>
            <a:off x="3522008" y="723732"/>
            <a:ext cx="2841561" cy="34587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5AD42E-6C39-4BD2-9747-6CD8A47B5C1E}"/>
              </a:ext>
            </a:extLst>
          </p:cNvPr>
          <p:cNvSpPr txBox="1"/>
          <p:nvPr/>
        </p:nvSpPr>
        <p:spPr>
          <a:xfrm>
            <a:off x="1596260" y="2701044"/>
            <a:ext cx="5948036" cy="51334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694944">
              <a:spcAft>
                <a:spcPts val="600"/>
              </a:spcAft>
            </a:pPr>
            <a:r>
              <a:rPr lang="en-US" sz="2736" b="1" kern="12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A La Carte pricing may change annually.  </a:t>
            </a:r>
            <a:endParaRPr lang="en-US" sz="3600" b="1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855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76200" y="287338"/>
            <a:ext cx="9067800" cy="1449387"/>
          </a:xfrm>
        </p:spPr>
        <p:txBody>
          <a:bodyPr anchor="b">
            <a:normAutofit/>
          </a:bodyPr>
          <a:lstStyle/>
          <a:p>
            <a:pPr marL="457189">
              <a:spcAft>
                <a:spcPts val="600"/>
              </a:spcAft>
            </a:pPr>
            <a:r>
              <a:rPr lang="en-US" b="1" dirty="0"/>
              <a:t>Form Etiquette And Filing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846263"/>
            <a:ext cx="8610600" cy="4022725"/>
          </a:xfrm>
        </p:spPr>
        <p:txBody>
          <a:bodyPr>
            <a:normAutofit/>
          </a:bodyPr>
          <a:lstStyle/>
          <a:p>
            <a:pPr marL="457189"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The A La Carte Sales and Inventory Form is completed in black or blue ink.</a:t>
            </a:r>
          </a:p>
          <a:p>
            <a:pPr marL="457189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Red ink is used when making any corrections to the original figures.</a:t>
            </a:r>
          </a:p>
          <a:p>
            <a:pPr marL="914378" lvl="1" indent="-457189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Draw a red line through the changed figure </a:t>
            </a:r>
          </a:p>
          <a:p>
            <a:pPr marL="914378" lvl="1" indent="-457189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Add the correction </a:t>
            </a:r>
          </a:p>
          <a:p>
            <a:pPr marL="914378" lvl="1" indent="-457189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Add the initials of the person making the change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28596F-417A-468B-925C-E305AF6A5FE5}"/>
              </a:ext>
            </a:extLst>
          </p:cNvPr>
          <p:cNvSpPr txBox="1"/>
          <p:nvPr/>
        </p:nvSpPr>
        <p:spPr>
          <a:xfrm>
            <a:off x="1752600" y="5422712"/>
            <a:ext cx="5334000" cy="8925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600" dirty="0">
                <a:solidFill>
                  <a:srgbClr val="000000"/>
                </a:solidFill>
              </a:rPr>
              <a:t>File completed forms in Folder #3 </a:t>
            </a:r>
          </a:p>
          <a:p>
            <a:pPr algn="ctr"/>
            <a:r>
              <a:rPr lang="en-US" sz="2600" dirty="0">
                <a:solidFill>
                  <a:srgbClr val="000000"/>
                </a:solidFill>
              </a:rPr>
              <a:t>A La Carte Sales And Inventory Forms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0D102B4-61A2-4C38-A8AB-1DDB581D5B3C}"/>
              </a:ext>
            </a:extLst>
          </p:cNvPr>
          <p:cNvSpPr/>
          <p:nvPr/>
        </p:nvSpPr>
        <p:spPr>
          <a:xfrm>
            <a:off x="4191000" y="1911096"/>
            <a:ext cx="4800600" cy="2660904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A6449EE-FCBE-4827-9C55-A52DD46421CA}"/>
              </a:ext>
            </a:extLst>
          </p:cNvPr>
          <p:cNvSpPr/>
          <p:nvPr/>
        </p:nvSpPr>
        <p:spPr>
          <a:xfrm>
            <a:off x="303261" y="1853946"/>
            <a:ext cx="3811539" cy="266023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9" y="-97"/>
            <a:ext cx="9144000" cy="1143000"/>
          </a:xfrm>
        </p:spPr>
        <p:txBody>
          <a:bodyPr anchor="b">
            <a:normAutofit/>
          </a:bodyPr>
          <a:lstStyle/>
          <a:p>
            <a:pPr marL="457189">
              <a:spcAft>
                <a:spcPts val="600"/>
              </a:spcAft>
            </a:pPr>
            <a:r>
              <a:rPr lang="en-US" b="1" dirty="0"/>
              <a:t>How To Complete Form 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43474" y="1930146"/>
            <a:ext cx="4158273" cy="2376674"/>
          </a:xfrm>
        </p:spPr>
        <p:txBody>
          <a:bodyPr>
            <a:noAutofit/>
          </a:bodyPr>
          <a:lstStyle/>
          <a:p>
            <a:pPr marL="914378" indent="-457189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Complete heading:</a:t>
            </a:r>
          </a:p>
          <a:p>
            <a:pPr marL="914378" lvl="1" indent="-365751"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School Name</a:t>
            </a:r>
          </a:p>
          <a:p>
            <a:pPr marL="914378" lvl="1" indent="-365751"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Location Code</a:t>
            </a:r>
          </a:p>
          <a:p>
            <a:pPr marL="914378" lvl="1" indent="-365751"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Date</a:t>
            </a:r>
          </a:p>
          <a:p>
            <a:pPr marL="1188690" lvl="2" indent="-274313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Month, Date and Year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3" t="4794" r="10018" b="80674"/>
          <a:stretch/>
        </p:blipFill>
        <p:spPr bwMode="auto">
          <a:xfrm>
            <a:off x="4238223" y="2595094"/>
            <a:ext cx="4724400" cy="10427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152623" y="3280894"/>
            <a:ext cx="862546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b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Beaudry El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55496" y="3280894"/>
            <a:ext cx="533400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b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1234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69082" y="3280893"/>
            <a:ext cx="663360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b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1/5/21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184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autoRev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0" dur="75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6" presetClass="emph" presetSubtype="0" autoRev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7" dur="75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mph" presetSubtype="0" autoRev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8" dur="75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4F6709F-E479-4E25-A3B7-0B01DB98EF24}"/>
              </a:ext>
            </a:extLst>
          </p:cNvPr>
          <p:cNvSpPr/>
          <p:nvPr/>
        </p:nvSpPr>
        <p:spPr>
          <a:xfrm>
            <a:off x="76200" y="1143000"/>
            <a:ext cx="4281485" cy="44958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2177"/>
            <a:ext cx="8991600" cy="913074"/>
          </a:xfrm>
        </p:spPr>
        <p:txBody>
          <a:bodyPr anchor="b">
            <a:normAutofit/>
          </a:bodyPr>
          <a:lstStyle/>
          <a:p>
            <a:pPr marL="457189">
              <a:spcAft>
                <a:spcPts val="600"/>
              </a:spcAft>
            </a:pPr>
            <a:r>
              <a:rPr lang="en-US" b="1" dirty="0"/>
              <a:t>How To Complete Columns 1 - 3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4032250" y="263525"/>
            <a:ext cx="5111750" cy="5853113"/>
          </a:xfrm>
        </p:spPr>
        <p:txBody>
          <a:bodyPr/>
          <a:lstStyle/>
          <a:p>
            <a:r>
              <a:rPr lang="en-US" dirty="0"/>
              <a:t>     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4294967295"/>
          </p:nvPr>
        </p:nvSpPr>
        <p:spPr>
          <a:xfrm>
            <a:off x="109537" y="1346200"/>
            <a:ext cx="4386263" cy="4200525"/>
          </a:xfrm>
        </p:spPr>
        <p:txBody>
          <a:bodyPr>
            <a:noAutofit/>
          </a:bodyPr>
          <a:lstStyle/>
          <a:p>
            <a:pPr marL="182876">
              <a:spcBef>
                <a:spcPts val="0"/>
              </a:spcBef>
              <a:spcAft>
                <a:spcPts val="600"/>
              </a:spcAft>
            </a:pPr>
            <a:r>
              <a:rPr lang="en-US" b="1" dirty="0"/>
              <a:t>Col. 1-Beginning Inventory</a:t>
            </a:r>
          </a:p>
          <a:p>
            <a:pPr marL="182876">
              <a:spcBef>
                <a:spcPts val="0"/>
              </a:spcBef>
              <a:spcAft>
                <a:spcPts val="600"/>
              </a:spcAft>
            </a:pPr>
            <a:r>
              <a:rPr lang="en-US" sz="2200" dirty="0"/>
              <a:t>Enter the beginning amounts of items prior</a:t>
            </a:r>
            <a:r>
              <a:rPr lang="en-US" sz="2200" b="1" dirty="0"/>
              <a:t> </a:t>
            </a:r>
            <a:r>
              <a:rPr lang="en-US" sz="2200" dirty="0"/>
              <a:t>to service.</a:t>
            </a:r>
          </a:p>
          <a:p>
            <a:pPr marL="182876">
              <a:spcBef>
                <a:spcPts val="0"/>
              </a:spcBef>
              <a:spcAft>
                <a:spcPts val="600"/>
              </a:spcAft>
            </a:pPr>
            <a:endParaRPr lang="en-US" sz="1100" dirty="0"/>
          </a:p>
          <a:p>
            <a:pPr marL="182876">
              <a:spcBef>
                <a:spcPts val="0"/>
              </a:spcBef>
              <a:spcAft>
                <a:spcPts val="600"/>
              </a:spcAft>
            </a:pPr>
            <a:r>
              <a:rPr lang="en-US" sz="2200" b="1" dirty="0"/>
              <a:t>Col. 2-Added Items </a:t>
            </a:r>
          </a:p>
          <a:p>
            <a:pPr marL="182876">
              <a:spcBef>
                <a:spcPts val="0"/>
              </a:spcBef>
              <a:spcAft>
                <a:spcPts val="600"/>
              </a:spcAft>
            </a:pPr>
            <a:r>
              <a:rPr lang="en-US" sz="2200" dirty="0"/>
              <a:t>Add additional items if you sell out and required additional items.</a:t>
            </a:r>
          </a:p>
          <a:p>
            <a:endParaRPr lang="en-US" sz="1100" dirty="0"/>
          </a:p>
          <a:p>
            <a:pPr marL="182876">
              <a:spcBef>
                <a:spcPts val="0"/>
              </a:spcBef>
              <a:spcAft>
                <a:spcPts val="600"/>
              </a:spcAft>
            </a:pPr>
            <a:r>
              <a:rPr lang="en-US" sz="2200" b="1" dirty="0"/>
              <a:t>Col. 3-Items Deducted</a:t>
            </a:r>
          </a:p>
          <a:p>
            <a:pPr marL="182876">
              <a:spcBef>
                <a:spcPts val="0"/>
              </a:spcBef>
              <a:spcAft>
                <a:spcPts val="600"/>
              </a:spcAft>
            </a:pPr>
            <a:r>
              <a:rPr lang="en-US" sz="2200" dirty="0"/>
              <a:t>Enter the amounts of items transferred to another service line.</a:t>
            </a:r>
          </a:p>
          <a:p>
            <a:endParaRPr lang="en-US" sz="1100" dirty="0"/>
          </a:p>
        </p:txBody>
      </p:sp>
      <p:pic>
        <p:nvPicPr>
          <p:cNvPr id="13" name="Picture 12" descr="Faculty A La Carte Sales K-8 Breakfast 8.29.18 [Compatibility Mode] - Word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7" t="26730" r="49427" b="27405"/>
          <a:stretch/>
        </p:blipFill>
        <p:spPr>
          <a:xfrm>
            <a:off x="4643831" y="1001523"/>
            <a:ext cx="4281485" cy="4723816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688EDE0-C320-44C3-A677-BCA6B31C5080}"/>
              </a:ext>
            </a:extLst>
          </p:cNvPr>
          <p:cNvGrpSpPr/>
          <p:nvPr/>
        </p:nvGrpSpPr>
        <p:grpSpPr>
          <a:xfrm>
            <a:off x="6618326" y="1662771"/>
            <a:ext cx="291129" cy="2807176"/>
            <a:chOff x="6608260" y="1476047"/>
            <a:chExt cx="301195" cy="2993899"/>
          </a:xfrm>
        </p:grpSpPr>
        <p:sp>
          <p:nvSpPr>
            <p:cNvPr id="14" name="Rectangle 13"/>
            <p:cNvSpPr/>
            <p:nvPr/>
          </p:nvSpPr>
          <p:spPr>
            <a:xfrm>
              <a:off x="6658721" y="1476047"/>
              <a:ext cx="250734" cy="23909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28575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0"/>
                </a:lnSpc>
              </a:pPr>
              <a:r>
                <a:rPr lang="en-US" sz="1600" b="1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7CC6568-62E4-4EA8-A742-E99B8BEB68C0}"/>
                </a:ext>
              </a:extLst>
            </p:cNvPr>
            <p:cNvSpPr/>
            <p:nvPr/>
          </p:nvSpPr>
          <p:spPr>
            <a:xfrm>
              <a:off x="6648052" y="1722612"/>
              <a:ext cx="250734" cy="23909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28575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0"/>
                </a:lnSpc>
              </a:pPr>
              <a:r>
                <a:rPr lang="en-US" sz="1600" b="1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9BCF73A-E57A-4CA6-90C8-69F7288C8FCD}"/>
                </a:ext>
              </a:extLst>
            </p:cNvPr>
            <p:cNvSpPr/>
            <p:nvPr/>
          </p:nvSpPr>
          <p:spPr>
            <a:xfrm>
              <a:off x="6658721" y="1933247"/>
              <a:ext cx="250734" cy="23909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28575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0"/>
                </a:lnSpc>
              </a:pPr>
              <a:r>
                <a:rPr lang="en-US" sz="1600" b="1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9FC92BD-43C0-4987-B635-E23B7F6DE019}"/>
                </a:ext>
              </a:extLst>
            </p:cNvPr>
            <p:cNvSpPr/>
            <p:nvPr/>
          </p:nvSpPr>
          <p:spPr>
            <a:xfrm>
              <a:off x="6616243" y="4230850"/>
              <a:ext cx="250734" cy="23909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28575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0"/>
                </a:lnSpc>
              </a:pPr>
              <a:r>
                <a:rPr lang="en-US" sz="1600" b="1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B5682720-CC49-4E30-88EF-973E5DD957E8}"/>
                </a:ext>
              </a:extLst>
            </p:cNvPr>
            <p:cNvSpPr/>
            <p:nvPr/>
          </p:nvSpPr>
          <p:spPr>
            <a:xfrm>
              <a:off x="6608260" y="3980008"/>
              <a:ext cx="250734" cy="23909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28575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0"/>
                </a:lnSpc>
              </a:pPr>
              <a:r>
                <a:rPr lang="en-US" sz="1600" b="1" dirty="0">
                  <a:solidFill>
                    <a:srgbClr val="000000"/>
                  </a:solidFill>
                </a:rPr>
                <a:t>5</a:t>
              </a:r>
            </a:p>
          </p:txBody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FB85CD04-D8CA-4DD9-B81F-C10D50E51B98}"/>
              </a:ext>
            </a:extLst>
          </p:cNvPr>
          <p:cNvSpPr/>
          <p:nvPr/>
        </p:nvSpPr>
        <p:spPr>
          <a:xfrm>
            <a:off x="7472437" y="4264888"/>
            <a:ext cx="242355" cy="224184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16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6784420-45C6-4F94-BC3B-2F3033947587}"/>
              </a:ext>
            </a:extLst>
          </p:cNvPr>
          <p:cNvSpPr/>
          <p:nvPr/>
        </p:nvSpPr>
        <p:spPr>
          <a:xfrm>
            <a:off x="7465797" y="4040704"/>
            <a:ext cx="242355" cy="224184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16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D4A7BDB-A877-4772-9036-93966C103E13}"/>
              </a:ext>
            </a:extLst>
          </p:cNvPr>
          <p:cNvSpPr/>
          <p:nvPr/>
        </p:nvSpPr>
        <p:spPr>
          <a:xfrm>
            <a:off x="7484477" y="1628228"/>
            <a:ext cx="242355" cy="224184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1600" b="1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114D88D-7E2C-47E1-A853-1E55455010E1}"/>
              </a:ext>
            </a:extLst>
          </p:cNvPr>
          <p:cNvSpPr/>
          <p:nvPr/>
        </p:nvSpPr>
        <p:spPr>
          <a:xfrm>
            <a:off x="7472437" y="1852412"/>
            <a:ext cx="242355" cy="224184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1600" b="1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1EBE957-D31D-4237-9191-F5BAA5BA3AFD}"/>
              </a:ext>
            </a:extLst>
          </p:cNvPr>
          <p:cNvSpPr/>
          <p:nvPr/>
        </p:nvSpPr>
        <p:spPr>
          <a:xfrm>
            <a:off x="7489895" y="2076596"/>
            <a:ext cx="242355" cy="224184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1600" b="1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93682D4-1B09-4D28-9C43-A363F56645D1}"/>
              </a:ext>
            </a:extLst>
          </p:cNvPr>
          <p:cNvSpPr/>
          <p:nvPr/>
        </p:nvSpPr>
        <p:spPr>
          <a:xfrm>
            <a:off x="8303953" y="1617017"/>
            <a:ext cx="242355" cy="224184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1600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1048164-3101-49C0-A258-A2D8AAD5822A}"/>
              </a:ext>
            </a:extLst>
          </p:cNvPr>
          <p:cNvSpPr/>
          <p:nvPr/>
        </p:nvSpPr>
        <p:spPr>
          <a:xfrm>
            <a:off x="8310244" y="1837406"/>
            <a:ext cx="242355" cy="224184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1600" b="1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AE2D7C5-1E3A-4246-95D7-41FB6FB223E9}"/>
              </a:ext>
            </a:extLst>
          </p:cNvPr>
          <p:cNvSpPr/>
          <p:nvPr/>
        </p:nvSpPr>
        <p:spPr>
          <a:xfrm>
            <a:off x="8321344" y="2040124"/>
            <a:ext cx="242355" cy="224184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1600" b="1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B0871F5-F2ED-4531-A800-5302FDC2FDCF}"/>
              </a:ext>
            </a:extLst>
          </p:cNvPr>
          <p:cNvSpPr/>
          <p:nvPr/>
        </p:nvSpPr>
        <p:spPr>
          <a:xfrm>
            <a:off x="8310244" y="4282906"/>
            <a:ext cx="242355" cy="224184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1600" b="1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403498C-C9EC-437C-8FF5-5FDC37C080E8}"/>
              </a:ext>
            </a:extLst>
          </p:cNvPr>
          <p:cNvSpPr/>
          <p:nvPr/>
        </p:nvSpPr>
        <p:spPr>
          <a:xfrm>
            <a:off x="8302157" y="4058722"/>
            <a:ext cx="242355" cy="224184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0"/>
              </a:lnSpc>
            </a:pPr>
            <a:r>
              <a:rPr lang="en-US" sz="1600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CE90CB-D0C5-4B91-873E-A5FA02BAB059}"/>
              </a:ext>
            </a:extLst>
          </p:cNvPr>
          <p:cNvSpPr/>
          <p:nvPr/>
        </p:nvSpPr>
        <p:spPr>
          <a:xfrm>
            <a:off x="6537476" y="1258619"/>
            <a:ext cx="625978" cy="3118133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E226E4C-4121-42C3-ADD1-E6A5A84E4C33}"/>
              </a:ext>
            </a:extLst>
          </p:cNvPr>
          <p:cNvSpPr/>
          <p:nvPr/>
        </p:nvSpPr>
        <p:spPr>
          <a:xfrm>
            <a:off x="7375022" y="1236102"/>
            <a:ext cx="625978" cy="3183498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B861353-0434-4398-BA8D-6291920CC4C5}"/>
              </a:ext>
            </a:extLst>
          </p:cNvPr>
          <p:cNvSpPr/>
          <p:nvPr/>
        </p:nvSpPr>
        <p:spPr>
          <a:xfrm>
            <a:off x="8139568" y="1236102"/>
            <a:ext cx="699632" cy="3158896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551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5" grpId="0" animBg="1"/>
      <p:bldP spid="6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7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E02F034B8BF54BAE9AA0D60582A4B6" ma:contentTypeVersion="15" ma:contentTypeDescription="Create a new document." ma:contentTypeScope="" ma:versionID="eee16c4b0a70e0305c26db6321992320">
  <xsd:schema xmlns:xsd="http://www.w3.org/2001/XMLSchema" xmlns:xs="http://www.w3.org/2001/XMLSchema" xmlns:p="http://schemas.microsoft.com/office/2006/metadata/properties" xmlns:ns2="8bf10d84-95c4-446b-a6dc-317de1800774" xmlns:ns3="b523212d-ee6b-416a-b870-f85da76adb72" xmlns:ns4="a038a585-4f1b-4b82-9716-f9d38f63b763" targetNamespace="http://schemas.microsoft.com/office/2006/metadata/properties" ma:root="true" ma:fieldsID="1385811ed7e0e77f498314b8be9c91f1" ns2:_="" ns3:_="" ns4:_="">
    <xsd:import namespace="8bf10d84-95c4-446b-a6dc-317de1800774"/>
    <xsd:import namespace="b523212d-ee6b-416a-b870-f85da76adb72"/>
    <xsd:import namespace="a038a585-4f1b-4b82-9716-f9d38f63b7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4:SharedWithUsers" minOccurs="0"/>
                <xsd:element ref="ns4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f10d84-95c4-446b-a6dc-317de18007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522e4ffc-addb-439b-972d-eea4499ade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23212d-ee6b-416a-b870-f85da76adb7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ec9a4619-c281-4fc8-b204-49f0b9119d60}" ma:internalName="TaxCatchAll" ma:showField="CatchAllData" ma:web="b523212d-ee6b-416a-b870-f85da76adb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38a585-4f1b-4b82-9716-f9d38f63b763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A31CB9B-A3EB-4953-95D1-A2044082794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1817342-FA09-40C5-B005-7761EBFC81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f10d84-95c4-446b-a6dc-317de1800774"/>
    <ds:schemaRef ds:uri="b523212d-ee6b-416a-b870-f85da76adb72"/>
    <ds:schemaRef ds:uri="a038a585-4f1b-4b82-9716-f9d38f63b7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B20AA69-4D58-4A32-BB40-CF8565A0122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15295</TotalTime>
  <Words>1579</Words>
  <Application>Microsoft Office PowerPoint</Application>
  <PresentationFormat>On-screen Show (4:3)</PresentationFormat>
  <Paragraphs>404</Paragraphs>
  <Slides>25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Blackadder ITC</vt:lpstr>
      <vt:lpstr>Calibri</vt:lpstr>
      <vt:lpstr>Calibri Light</vt:lpstr>
      <vt:lpstr>Wingdings</vt:lpstr>
      <vt:lpstr>Retrospect</vt:lpstr>
      <vt:lpstr>PowerPoint Presentation</vt:lpstr>
      <vt:lpstr>Objective </vt:lpstr>
      <vt:lpstr>A La Carte Sales and Inventory Forms </vt:lpstr>
      <vt:lpstr>A La Carte Price Lists</vt:lpstr>
      <vt:lpstr>Student &amp; Faculty A La Carte  Sales &amp; Inventory Forms+++++++++</vt:lpstr>
      <vt:lpstr>Faculty A La Carte Sales &amp; Inventory</vt:lpstr>
      <vt:lpstr>Form Etiquette And Filing Requirements</vt:lpstr>
      <vt:lpstr>How To Complete Form Heading</vt:lpstr>
      <vt:lpstr>How To Complete Columns 1 - 3</vt:lpstr>
      <vt:lpstr>How To Complete Column 4 (No Action) </vt:lpstr>
      <vt:lpstr>Column 4 – Items Added </vt:lpstr>
      <vt:lpstr>Column 4 - Items Deducted </vt:lpstr>
      <vt:lpstr>How To Complete Column 5 </vt:lpstr>
      <vt:lpstr>How To Complete Column 6</vt:lpstr>
      <vt:lpstr>How To Complete Column 6</vt:lpstr>
      <vt:lpstr>Coffee Cake Example</vt:lpstr>
      <vt:lpstr>Activity: Yogurt, Coffee, Tea</vt:lpstr>
      <vt:lpstr>How To Complete Column 7</vt:lpstr>
      <vt:lpstr>How To Complete Column 8</vt:lpstr>
      <vt:lpstr>Activity #1: Sales Value</vt:lpstr>
      <vt:lpstr>Activity #2: Sales Value</vt:lpstr>
      <vt:lpstr>Completing Rows 9 And 10 </vt:lpstr>
      <vt:lpstr>Completing Row 11 </vt:lpstr>
      <vt:lpstr>Verification Signatures</vt:lpstr>
      <vt:lpstr>Questions </vt:lpstr>
    </vt:vector>
  </TitlesOfParts>
  <Company>Los Angeles Unified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charlene.castro</dc:creator>
  <cp:lastModifiedBy>Dalessandro, Philip</cp:lastModifiedBy>
  <cp:revision>198</cp:revision>
  <cp:lastPrinted>2018-10-24T17:42:54Z</cp:lastPrinted>
  <dcterms:created xsi:type="dcterms:W3CDTF">2010-07-09T17:00:21Z</dcterms:created>
  <dcterms:modified xsi:type="dcterms:W3CDTF">2024-09-09T16:31:27Z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TC030007881</vt:lpwstr>
  </property>
  <property fmtid="{D5CDD505-2E9C-101B-9397-08002B2CF9AE}" pid="3" name="_MsoHelpTopicId">
    <vt:lpwstr/>
  </property>
  <property fmtid="{D5CDD505-2E9C-101B-9397-08002B2CF9AE}" pid="4" name="ArticulateGUID">
    <vt:lpwstr>73F3EAE8-DCB4-497B-97EF-12CEA6D877AE</vt:lpwstr>
  </property>
  <property fmtid="{D5CDD505-2E9C-101B-9397-08002B2CF9AE}" pid="5" name="ArticulatePath">
    <vt:lpwstr>https://lausd-my.sharepoint.com/personal/saul_delcastillo_lausd_net/Documents/Classes/MCC/Day%206/1.%20NEW%20FORMAT%20A%20la%20Carte%20and%20Inventory</vt:lpwstr>
  </property>
  <property fmtid="{D5CDD505-2E9C-101B-9397-08002B2CF9AE}" pid="6" name="ContentTypeId">
    <vt:lpwstr>0x0101004EE02F034B8BF54BAE9AA0D60582A4B6</vt:lpwstr>
  </property>
</Properties>
</file>